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104"/>
  </p:notesMasterIdLst>
  <p:sldIdLst>
    <p:sldId id="320" r:id="rId2"/>
    <p:sldId id="325" r:id="rId3"/>
    <p:sldId id="343" r:id="rId4"/>
    <p:sldId id="360" r:id="rId5"/>
    <p:sldId id="359" r:id="rId6"/>
    <p:sldId id="361" r:id="rId7"/>
    <p:sldId id="362" r:id="rId8"/>
    <p:sldId id="363" r:id="rId9"/>
    <p:sldId id="321" r:id="rId10"/>
    <p:sldId id="344" r:id="rId11"/>
    <p:sldId id="345" r:id="rId12"/>
    <p:sldId id="346" r:id="rId13"/>
    <p:sldId id="347" r:id="rId14"/>
    <p:sldId id="349" r:id="rId15"/>
    <p:sldId id="350" r:id="rId16"/>
    <p:sldId id="351" r:id="rId17"/>
    <p:sldId id="352" r:id="rId18"/>
    <p:sldId id="353" r:id="rId19"/>
    <p:sldId id="354" r:id="rId20"/>
    <p:sldId id="355" r:id="rId21"/>
    <p:sldId id="356" r:id="rId22"/>
    <p:sldId id="357" r:id="rId23"/>
    <p:sldId id="380" r:id="rId24"/>
    <p:sldId id="381" r:id="rId25"/>
    <p:sldId id="382" r:id="rId26"/>
    <p:sldId id="383" r:id="rId27"/>
    <p:sldId id="384" r:id="rId28"/>
    <p:sldId id="385" r:id="rId29"/>
    <p:sldId id="386" r:id="rId30"/>
    <p:sldId id="387" r:id="rId31"/>
    <p:sldId id="388" r:id="rId32"/>
    <p:sldId id="389" r:id="rId33"/>
    <p:sldId id="390" r:id="rId34"/>
    <p:sldId id="391" r:id="rId35"/>
    <p:sldId id="392" r:id="rId36"/>
    <p:sldId id="393" r:id="rId37"/>
    <p:sldId id="394" r:id="rId38"/>
    <p:sldId id="395" r:id="rId39"/>
    <p:sldId id="396" r:id="rId40"/>
    <p:sldId id="397" r:id="rId41"/>
    <p:sldId id="398" r:id="rId42"/>
    <p:sldId id="443" r:id="rId43"/>
    <p:sldId id="426" r:id="rId44"/>
    <p:sldId id="427" r:id="rId45"/>
    <p:sldId id="428" r:id="rId46"/>
    <p:sldId id="429" r:id="rId47"/>
    <p:sldId id="430" r:id="rId48"/>
    <p:sldId id="431" r:id="rId49"/>
    <p:sldId id="432" r:id="rId50"/>
    <p:sldId id="433" r:id="rId51"/>
    <p:sldId id="434" r:id="rId52"/>
    <p:sldId id="435" r:id="rId53"/>
    <p:sldId id="436" r:id="rId54"/>
    <p:sldId id="437" r:id="rId55"/>
    <p:sldId id="438" r:id="rId56"/>
    <p:sldId id="439" r:id="rId57"/>
    <p:sldId id="440" r:id="rId58"/>
    <p:sldId id="441" r:id="rId59"/>
    <p:sldId id="442" r:id="rId60"/>
    <p:sldId id="399" r:id="rId61"/>
    <p:sldId id="400" r:id="rId62"/>
    <p:sldId id="401" r:id="rId63"/>
    <p:sldId id="402" r:id="rId64"/>
    <p:sldId id="403" r:id="rId65"/>
    <p:sldId id="404" r:id="rId66"/>
    <p:sldId id="405" r:id="rId67"/>
    <p:sldId id="406" r:id="rId68"/>
    <p:sldId id="407" r:id="rId69"/>
    <p:sldId id="408" r:id="rId70"/>
    <p:sldId id="409" r:id="rId71"/>
    <p:sldId id="410" r:id="rId72"/>
    <p:sldId id="411" r:id="rId73"/>
    <p:sldId id="412" r:id="rId74"/>
    <p:sldId id="413" r:id="rId75"/>
    <p:sldId id="414" r:id="rId76"/>
    <p:sldId id="415" r:id="rId77"/>
    <p:sldId id="416" r:id="rId78"/>
    <p:sldId id="417" r:id="rId79"/>
    <p:sldId id="418" r:id="rId80"/>
    <p:sldId id="419" r:id="rId81"/>
    <p:sldId id="420" r:id="rId82"/>
    <p:sldId id="421" r:id="rId83"/>
    <p:sldId id="422" r:id="rId84"/>
    <p:sldId id="423" r:id="rId85"/>
    <p:sldId id="424" r:id="rId86"/>
    <p:sldId id="425" r:id="rId87"/>
    <p:sldId id="331" r:id="rId88"/>
    <p:sldId id="365" r:id="rId89"/>
    <p:sldId id="366" r:id="rId90"/>
    <p:sldId id="367" r:id="rId91"/>
    <p:sldId id="368" r:id="rId92"/>
    <p:sldId id="369" r:id="rId93"/>
    <p:sldId id="370" r:id="rId94"/>
    <p:sldId id="371" r:id="rId95"/>
    <p:sldId id="372" r:id="rId96"/>
    <p:sldId id="373" r:id="rId97"/>
    <p:sldId id="374" r:id="rId98"/>
    <p:sldId id="375" r:id="rId99"/>
    <p:sldId id="376" r:id="rId100"/>
    <p:sldId id="377" r:id="rId101"/>
    <p:sldId id="378" r:id="rId102"/>
    <p:sldId id="379" r:id="rId10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 userDrawn="1">
          <p15:clr>
            <a:srgbClr val="A4A3A4"/>
          </p15:clr>
        </p15:guide>
        <p15:guide id="2" pos="381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492D"/>
    <a:srgbClr val="546646"/>
    <a:srgbClr val="46553B"/>
    <a:srgbClr val="F3C9A1"/>
    <a:srgbClr val="6C7D6A"/>
    <a:srgbClr val="989898"/>
    <a:srgbClr val="F0857D"/>
    <a:srgbClr val="01BCB5"/>
    <a:srgbClr val="0A2455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73" autoAdjust="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804" y="84"/>
      </p:cViewPr>
      <p:guideLst>
        <p:guide orient="horz" pos="2157"/>
        <p:guide pos="381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EC68C-9018-4E04-8B39-5659FE5775CE}" type="datetimeFigureOut">
              <a:rPr lang="ko-KR" altLang="en-US" smtClean="0"/>
              <a:t>2020-01-07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78AB1-E21A-43B6-BD14-C8BB7D8057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936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57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21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01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6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4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96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21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28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51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0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  <a:lumOff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47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/>
          <p:cNvSpPr>
            <a:spLocks/>
          </p:cNvSpPr>
          <p:nvPr/>
        </p:nvSpPr>
        <p:spPr bwMode="auto">
          <a:xfrm>
            <a:off x="11167110" y="6003290"/>
            <a:ext cx="278765" cy="247015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3117850" y="2969895"/>
            <a:ext cx="5492750" cy="8312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dirty="0" err="1">
                <a:latin typeface="맑은 고딕" charset="0"/>
                <a:ea typeface="맑은 고딕" charset="0"/>
              </a:rPr>
              <a:t>케라스</a:t>
            </a:r>
            <a:r>
              <a:rPr sz="2400" dirty="0">
                <a:latin typeface="맑은 고딕" charset="0"/>
                <a:ea typeface="맑은 고딕" charset="0"/>
              </a:rPr>
              <a:t> </a:t>
            </a:r>
            <a:r>
              <a:rPr sz="2400" dirty="0" err="1">
                <a:latin typeface="맑은 고딕" charset="0"/>
                <a:ea typeface="맑은 고딕" charset="0"/>
              </a:rPr>
              <a:t>창시자에게</a:t>
            </a:r>
            <a:r>
              <a:rPr sz="2400" dirty="0">
                <a:latin typeface="맑은 고딕" charset="0"/>
                <a:ea typeface="맑은 고딕" charset="0"/>
              </a:rPr>
              <a:t> </a:t>
            </a:r>
            <a:r>
              <a:rPr sz="2400" dirty="0" err="1">
                <a:latin typeface="맑은 고딕" charset="0"/>
                <a:ea typeface="맑은 고딕" charset="0"/>
              </a:rPr>
              <a:t>배우는</a:t>
            </a:r>
            <a:r>
              <a:rPr sz="2400" dirty="0">
                <a:latin typeface="맑은 고딕" charset="0"/>
                <a:ea typeface="맑은 고딕" charset="0"/>
              </a:rPr>
              <a:t> </a:t>
            </a:r>
            <a:r>
              <a:rPr sz="2400" dirty="0" err="1">
                <a:latin typeface="맑은 고딕" charset="0"/>
                <a:ea typeface="맑은 고딕" charset="0"/>
              </a:rPr>
              <a:t>딥러닝</a:t>
            </a:r>
            <a:endParaRPr lang="ko-KR" altLang="en-US" sz="2400" dirty="0"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dirty="0">
                <a:latin typeface="맑은 고딕" charset="0"/>
                <a:ea typeface="맑은 고딕" charset="0"/>
              </a:rPr>
              <a:t>7장, 8장</a:t>
            </a:r>
            <a:endParaRPr lang="ko-KR" altLang="en-US" sz="2400" dirty="0"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10424160" y="5467985"/>
            <a:ext cx="882650" cy="9239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조동민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고재형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윤소민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56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딥러닝을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위한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고급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도구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&gt;</a:t>
            </a:r>
            <a:endParaRPr lang="ko-KR" altLang="en-US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20"/>
          <p:cNvSpPr txBox="1">
            <a:spLocks/>
          </p:cNvSpPr>
          <p:nvPr/>
        </p:nvSpPr>
        <p:spPr>
          <a:xfrm>
            <a:off x="389273" y="604314"/>
            <a:ext cx="8919484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dirty="0" smtClean="0">
                <a:latin typeface="맑은 고딕" charset="0"/>
                <a:ea typeface="맑은 고딕" charset="0"/>
              </a:rPr>
              <a:t>7.1</a:t>
            </a:r>
            <a:r>
              <a:rPr lang="en-US" sz="2800" dirty="0" smtClean="0">
                <a:latin typeface="맑은 고딕" charset="0"/>
                <a:ea typeface="맑은 고딕" charset="0"/>
              </a:rPr>
              <a:t>.1 </a:t>
            </a:r>
            <a:r>
              <a:rPr sz="2800" dirty="0" err="1" smtClean="0">
                <a:latin typeface="맑은 고딕" charset="0"/>
                <a:ea typeface="맑은 고딕" charset="0"/>
              </a:rPr>
              <a:t>함수형</a:t>
            </a:r>
            <a:r>
              <a:rPr sz="2800" dirty="0" smtClean="0">
                <a:latin typeface="맑은 고딕" charset="0"/>
                <a:ea typeface="맑은 고딕" charset="0"/>
              </a:rPr>
              <a:t> API</a:t>
            </a:r>
            <a:r>
              <a:rPr lang="en-US" sz="2800" dirty="0" smtClean="0">
                <a:latin typeface="맑은 고딕" charset="0"/>
                <a:ea typeface="맑은 고딕" charset="0"/>
              </a:rPr>
              <a:t> 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소개</a:t>
            </a:r>
            <a:endParaRPr lang="ko-KR" altLang="en-US" sz="2800" dirty="0">
              <a:latin typeface="맑은 고딕" charset="0"/>
              <a:ea typeface="맑은 고딕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995" y="2614740"/>
            <a:ext cx="9199605" cy="3699841"/>
          </a:xfrm>
          <a:prstGeom prst="rect">
            <a:avLst/>
          </a:prstGeom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722110" y="29241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209319" y="1493888"/>
            <a:ext cx="10945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직접 </a:t>
            </a:r>
            <a:r>
              <a:rPr lang="ko-KR" altLang="en-US" dirty="0" err="1"/>
              <a:t>텐서들의</a:t>
            </a:r>
            <a:r>
              <a:rPr lang="ko-KR" altLang="en-US" dirty="0"/>
              <a:t> 입출력을 </a:t>
            </a:r>
            <a:r>
              <a:rPr lang="ko-KR" altLang="en-US" dirty="0" smtClean="0"/>
              <a:t>다룬다</a:t>
            </a:r>
            <a:r>
              <a:rPr lang="en-US" altLang="ko-KR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함수처럼 층을 사용하여 </a:t>
            </a:r>
            <a:r>
              <a:rPr lang="ko-KR" altLang="en-US" dirty="0" err="1" smtClean="0"/>
              <a:t>텐서를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입력받고</a:t>
            </a:r>
            <a:r>
              <a:rPr lang="ko-KR" altLang="en-US" dirty="0" smtClean="0"/>
              <a:t> 출력한다</a:t>
            </a:r>
            <a:r>
              <a:rPr lang="en-US" altLang="ko-KR" dirty="0" smtClean="0"/>
              <a:t>.</a:t>
            </a:r>
            <a:endParaRPr lang="en-US" altLang="ko-KR" sz="1600" dirty="0" smtClean="0">
              <a:latin typeface="+mn-ea"/>
            </a:endParaRPr>
          </a:p>
        </p:txBody>
      </p:sp>
      <p:sp>
        <p:nvSpPr>
          <p:cNvPr id="16" name="순서도: 추출 15"/>
          <p:cNvSpPr/>
          <p:nvPr/>
        </p:nvSpPr>
        <p:spPr>
          <a:xfrm rot="5400000">
            <a:off x="934995" y="1605700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17" name="순서도: 추출 16"/>
          <p:cNvSpPr/>
          <p:nvPr/>
        </p:nvSpPr>
        <p:spPr>
          <a:xfrm rot="5400000">
            <a:off x="934995" y="2034741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pic>
        <p:nvPicPr>
          <p:cNvPr id="10" name="_x455451216" descr="EMB00002ca42a1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110" y="3381375"/>
            <a:ext cx="4953000" cy="299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02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20"/>
          <p:cNvSpPr txBox="1">
            <a:spLocks/>
          </p:cNvSpPr>
          <p:nvPr/>
        </p:nvSpPr>
        <p:spPr>
          <a:xfrm>
            <a:off x="389273" y="604314"/>
            <a:ext cx="6735427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en-US" altLang="ko-KR" sz="2800" dirty="0">
                <a:latin typeface="맑은 고딕" charset="0"/>
                <a:ea typeface="맑은 고딕" charset="0"/>
              </a:rPr>
              <a:t>8.5.6 DCGAN </a:t>
            </a:r>
            <a:r>
              <a:rPr lang="ko-KR" altLang="en-US" sz="2800" dirty="0">
                <a:latin typeface="맑은 고딕" charset="0"/>
                <a:ea typeface="맑은 고딕" charset="0"/>
              </a:rPr>
              <a:t>훈련 방법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1244181"/>
            <a:ext cx="5638800" cy="542342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085" y="488950"/>
            <a:ext cx="5324475" cy="34671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835" y="4002142"/>
            <a:ext cx="541972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2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20"/>
          <p:cNvSpPr txBox="1">
            <a:spLocks/>
          </p:cNvSpPr>
          <p:nvPr/>
        </p:nvSpPr>
        <p:spPr>
          <a:xfrm>
            <a:off x="389273" y="604314"/>
            <a:ext cx="6735427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en-US" altLang="ko-KR" sz="2800" dirty="0">
                <a:latin typeface="맑은 고딕" charset="0"/>
                <a:ea typeface="맑은 고딕" charset="0"/>
              </a:rPr>
              <a:t>8.5.6 DCGAN </a:t>
            </a:r>
            <a:r>
              <a:rPr lang="ko-KR" altLang="en-US" sz="2800" dirty="0">
                <a:latin typeface="맑은 고딕" charset="0"/>
                <a:ea typeface="맑은 고딕" charset="0"/>
              </a:rPr>
              <a:t>훈련 방법</a:t>
            </a:r>
          </a:p>
        </p:txBody>
      </p:sp>
      <p:sp>
        <p:nvSpPr>
          <p:cNvPr id="8" name="순서도: 추출 7"/>
          <p:cNvSpPr/>
          <p:nvPr/>
        </p:nvSpPr>
        <p:spPr>
          <a:xfrm rot="5400000">
            <a:off x="724750" y="1359624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99074" y="1250349"/>
            <a:ext cx="10447436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 smtClean="0">
                <a:latin typeface="+mn-ea"/>
              </a:rPr>
              <a:t>판별자가 되어서 </a:t>
            </a:r>
            <a:r>
              <a:rPr lang="en-US" altLang="ko-KR" sz="1700" dirty="0" smtClean="0">
                <a:latin typeface="+mn-ea"/>
              </a:rPr>
              <a:t>GAN</a:t>
            </a:r>
            <a:r>
              <a:rPr lang="ko-KR" altLang="en-US" sz="1700" dirty="0" smtClean="0">
                <a:latin typeface="+mn-ea"/>
              </a:rPr>
              <a:t>이 만든 이미지를 맞춰보자 </a:t>
            </a:r>
            <a:r>
              <a:rPr lang="en-US" altLang="ko-KR" sz="1700" dirty="0" smtClean="0">
                <a:latin typeface="+mn-ea"/>
              </a:rPr>
              <a:t>(</a:t>
            </a:r>
            <a:r>
              <a:rPr lang="ko-KR" altLang="en-US" sz="1700" dirty="0" smtClean="0">
                <a:latin typeface="+mn-ea"/>
              </a:rPr>
              <a:t>각 열에서 </a:t>
            </a:r>
            <a:r>
              <a:rPr lang="ko-KR" altLang="en-US" sz="1700" dirty="0" err="1" smtClean="0">
                <a:latin typeface="+mn-ea"/>
              </a:rPr>
              <a:t>두개는</a:t>
            </a:r>
            <a:r>
              <a:rPr lang="ko-KR" altLang="en-US" sz="1700" dirty="0" smtClean="0">
                <a:latin typeface="+mn-ea"/>
              </a:rPr>
              <a:t> 가짜 하나는 훈련세트에서 가져왔다</a:t>
            </a:r>
            <a:r>
              <a:rPr lang="en-US" altLang="ko-KR" sz="1700" dirty="0" smtClean="0">
                <a:latin typeface="+mn-ea"/>
              </a:rPr>
              <a:t>.)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50" y="1864755"/>
            <a:ext cx="6312538" cy="4571899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724750" y="3448050"/>
            <a:ext cx="1418375" cy="139065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338611" y="1927721"/>
            <a:ext cx="1418375" cy="139065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982300" y="4962525"/>
            <a:ext cx="1418375" cy="139065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513604" y="3318371"/>
            <a:ext cx="1418375" cy="139065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74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  <p:bldP spid="17" grpId="0" animBg="1"/>
      <p:bldP spid="21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19"/>
          <p:cNvSpPr txBox="1">
            <a:spLocks/>
          </p:cNvSpPr>
          <p:nvPr/>
        </p:nvSpPr>
        <p:spPr>
          <a:xfrm>
            <a:off x="3117850" y="2969895"/>
            <a:ext cx="5492750" cy="63222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Thank you</a:t>
            </a:r>
            <a:endParaRPr lang="ko-KR" altLang="en-US" sz="3500" dirty="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49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딥러닝을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위한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고급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도구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&gt;</a:t>
            </a:r>
            <a:endParaRPr lang="ko-KR" altLang="en-US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20"/>
          <p:cNvSpPr txBox="1">
            <a:spLocks/>
          </p:cNvSpPr>
          <p:nvPr/>
        </p:nvSpPr>
        <p:spPr>
          <a:xfrm>
            <a:off x="389273" y="604314"/>
            <a:ext cx="8919484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dirty="0" smtClean="0">
                <a:latin typeface="맑은 고딕" charset="0"/>
                <a:ea typeface="맑은 고딕" charset="0"/>
              </a:rPr>
              <a:t>7.1</a:t>
            </a:r>
            <a:r>
              <a:rPr lang="en-US" sz="2800" dirty="0" smtClean="0">
                <a:latin typeface="맑은 고딕" charset="0"/>
                <a:ea typeface="맑은 고딕" charset="0"/>
              </a:rPr>
              <a:t>.2 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다중 입력 모델</a:t>
            </a:r>
            <a:endParaRPr lang="ko-KR" altLang="en-US" sz="2800" dirty="0">
              <a:latin typeface="맑은 고딕" charset="0"/>
              <a:ea typeface="맑은 고딕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7685" y="1601001"/>
            <a:ext cx="572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질문</a:t>
            </a:r>
            <a:r>
              <a:rPr lang="en-US" altLang="ko-KR" dirty="0" smtClean="0"/>
              <a:t>-</a:t>
            </a:r>
            <a:r>
              <a:rPr lang="ko-KR" altLang="en-US" dirty="0" smtClean="0"/>
              <a:t>응답 모델</a:t>
            </a:r>
            <a:endParaRPr lang="en-US" altLang="ko-KR" dirty="0" smtClean="0"/>
          </a:p>
        </p:txBody>
      </p:sp>
      <p:sp>
        <p:nvSpPr>
          <p:cNvPr id="9" name="순서도: 추출 8"/>
          <p:cNvSpPr/>
          <p:nvPr/>
        </p:nvSpPr>
        <p:spPr>
          <a:xfrm rot="5400000">
            <a:off x="873361" y="1648505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361" y="2215545"/>
            <a:ext cx="3649695" cy="41538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61" y="2168041"/>
            <a:ext cx="9253244" cy="420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5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딥러닝을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위한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고급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도구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&gt;</a:t>
            </a:r>
            <a:endParaRPr lang="ko-KR" altLang="en-US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20"/>
          <p:cNvSpPr txBox="1">
            <a:spLocks/>
          </p:cNvSpPr>
          <p:nvPr/>
        </p:nvSpPr>
        <p:spPr>
          <a:xfrm>
            <a:off x="389273" y="604314"/>
            <a:ext cx="8919484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dirty="0" smtClean="0">
                <a:latin typeface="맑은 고딕" charset="0"/>
                <a:ea typeface="맑은 고딕" charset="0"/>
              </a:rPr>
              <a:t>7.1</a:t>
            </a:r>
            <a:r>
              <a:rPr lang="en-US" sz="2800" dirty="0" smtClean="0">
                <a:latin typeface="맑은 고딕" charset="0"/>
                <a:ea typeface="맑은 고딕" charset="0"/>
              </a:rPr>
              <a:t>.2 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다중 입력 모델</a:t>
            </a:r>
            <a:endParaRPr lang="ko-KR" altLang="en-US" sz="2800" dirty="0">
              <a:latin typeface="맑은 고딕" charset="0"/>
              <a:ea typeface="맑은 고딕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6651" y="1436206"/>
            <a:ext cx="10945721" cy="1592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+mn-ea"/>
              </a:rPr>
              <a:t>이렇게 입력이 </a:t>
            </a:r>
            <a:r>
              <a:rPr lang="en-US" altLang="ko-KR" dirty="0" smtClean="0">
                <a:latin typeface="+mn-ea"/>
              </a:rPr>
              <a:t>2</a:t>
            </a:r>
            <a:r>
              <a:rPr lang="ko-KR" altLang="en-US" dirty="0" smtClean="0">
                <a:latin typeface="+mn-ea"/>
              </a:rPr>
              <a:t>개인 모델은 </a:t>
            </a:r>
            <a:r>
              <a:rPr lang="en-US" altLang="ko-KR" dirty="0" smtClean="0">
                <a:latin typeface="+mn-ea"/>
              </a:rPr>
              <a:t>2</a:t>
            </a:r>
            <a:r>
              <a:rPr lang="ko-KR" altLang="en-US" dirty="0" smtClean="0">
                <a:latin typeface="+mn-ea"/>
              </a:rPr>
              <a:t>가지 방법으로 훈련할 수 있습니다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    </a:t>
            </a:r>
            <a:r>
              <a:rPr lang="en-US" altLang="ko-KR" sz="1600" dirty="0" smtClean="0">
                <a:latin typeface="+mn-ea"/>
              </a:rPr>
              <a:t>1. </a:t>
            </a:r>
            <a:r>
              <a:rPr lang="ko-KR" altLang="en-US" sz="1600" dirty="0" err="1" smtClean="0">
                <a:latin typeface="+mn-ea"/>
              </a:rPr>
              <a:t>넘파이</a:t>
            </a:r>
            <a:r>
              <a:rPr lang="ko-KR" altLang="en-US" sz="1600" dirty="0" smtClean="0">
                <a:latin typeface="+mn-ea"/>
              </a:rPr>
              <a:t> 배열의 리스트에 주입</a:t>
            </a:r>
            <a:endParaRPr lang="en-US" altLang="ko-KR" sz="16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   2. </a:t>
            </a:r>
            <a:r>
              <a:rPr lang="ko-KR" altLang="en-US" sz="1600" dirty="0" smtClean="0">
                <a:latin typeface="+mn-ea"/>
              </a:rPr>
              <a:t>입력 이름과 </a:t>
            </a:r>
            <a:r>
              <a:rPr lang="ko-KR" altLang="en-US" sz="1600" dirty="0" err="1" smtClean="0">
                <a:latin typeface="+mn-ea"/>
              </a:rPr>
              <a:t>넘파이</a:t>
            </a:r>
            <a:r>
              <a:rPr lang="ko-KR" altLang="en-US" sz="1600" dirty="0" smtClean="0">
                <a:latin typeface="+mn-ea"/>
              </a:rPr>
              <a:t> 배열로 이루어진 </a:t>
            </a:r>
            <a:r>
              <a:rPr lang="ko-KR" altLang="en-US" sz="1600" dirty="0" err="1" smtClean="0">
                <a:latin typeface="+mn-ea"/>
              </a:rPr>
              <a:t>딕셔너리를</a:t>
            </a:r>
            <a:r>
              <a:rPr lang="ko-KR" altLang="en-US" sz="1600" dirty="0" smtClean="0">
                <a:latin typeface="+mn-ea"/>
              </a:rPr>
              <a:t> 모델의 입력으로 주입 </a:t>
            </a:r>
            <a:r>
              <a:rPr lang="en-US" altLang="ko-KR" sz="1600" dirty="0" smtClean="0">
                <a:latin typeface="+mn-ea"/>
              </a:rPr>
              <a:t>(</a:t>
            </a:r>
            <a:r>
              <a:rPr lang="ko-KR" altLang="en-US" sz="1600" dirty="0" smtClean="0">
                <a:latin typeface="+mn-ea"/>
              </a:rPr>
              <a:t>입력 이름 </a:t>
            </a:r>
            <a:r>
              <a:rPr lang="ko-KR" altLang="en-US" sz="1600" dirty="0" err="1" smtClean="0">
                <a:latin typeface="+mn-ea"/>
              </a:rPr>
              <a:t>설정시</a:t>
            </a:r>
            <a:r>
              <a:rPr lang="ko-KR" altLang="en-US" sz="1600" dirty="0" smtClean="0">
                <a:latin typeface="+mn-ea"/>
              </a:rPr>
              <a:t> 가능</a:t>
            </a:r>
            <a:r>
              <a:rPr lang="en-US" altLang="ko-KR" sz="1600" dirty="0" smtClean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27" y="3028950"/>
            <a:ext cx="10413772" cy="3467100"/>
          </a:xfrm>
          <a:prstGeom prst="rect">
            <a:avLst/>
          </a:prstGeom>
        </p:spPr>
      </p:pic>
      <p:sp>
        <p:nvSpPr>
          <p:cNvPr id="9" name="순서도: 추출 8"/>
          <p:cNvSpPr/>
          <p:nvPr/>
        </p:nvSpPr>
        <p:spPr>
          <a:xfrm rot="5400000">
            <a:off x="872327" y="1564634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026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딥러닝을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위한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고급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도구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&gt;</a:t>
            </a:r>
            <a:endParaRPr lang="ko-KR" altLang="en-US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20"/>
          <p:cNvSpPr txBox="1">
            <a:spLocks/>
          </p:cNvSpPr>
          <p:nvPr/>
        </p:nvSpPr>
        <p:spPr>
          <a:xfrm>
            <a:off x="389273" y="604314"/>
            <a:ext cx="8919484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dirty="0" smtClean="0">
                <a:latin typeface="맑은 고딕" charset="0"/>
                <a:ea typeface="맑은 고딕" charset="0"/>
              </a:rPr>
              <a:t>7.1</a:t>
            </a:r>
            <a:r>
              <a:rPr lang="en-US" sz="2800" dirty="0" smtClean="0">
                <a:latin typeface="맑은 고딕" charset="0"/>
                <a:ea typeface="맑은 고딕" charset="0"/>
              </a:rPr>
              <a:t>.2 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다중 출력 모델</a:t>
            </a:r>
            <a:endParaRPr lang="ko-KR" altLang="en-US" sz="2800" dirty="0">
              <a:latin typeface="맑은 고딕" charset="0"/>
              <a:ea typeface="맑은 고딕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34828" y="1606132"/>
            <a:ext cx="1094572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>
                <a:latin typeface="+mn-ea"/>
              </a:rPr>
              <a:t>소셜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미디어에서 익명 사용자의 포스트를 받아 나이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성별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소득을 예측하는 </a:t>
            </a:r>
            <a:r>
              <a:rPr lang="ko-KR" altLang="en-US" dirty="0" smtClean="0">
                <a:latin typeface="+mn-ea"/>
              </a:rPr>
              <a:t>것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454" y="2333388"/>
            <a:ext cx="6272213" cy="4055984"/>
          </a:xfrm>
          <a:prstGeom prst="rect">
            <a:avLst/>
          </a:prstGeom>
        </p:spPr>
      </p:pic>
      <p:sp>
        <p:nvSpPr>
          <p:cNvPr id="8" name="순서도: 추출 7"/>
          <p:cNvSpPr/>
          <p:nvPr/>
        </p:nvSpPr>
        <p:spPr>
          <a:xfrm rot="5400000">
            <a:off x="760504" y="1734432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609" y="2113963"/>
            <a:ext cx="7140148" cy="459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9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딥러닝을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위한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고급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도구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&gt;</a:t>
            </a:r>
            <a:endParaRPr lang="ko-KR" altLang="en-US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20"/>
          <p:cNvSpPr txBox="1">
            <a:spLocks/>
          </p:cNvSpPr>
          <p:nvPr/>
        </p:nvSpPr>
        <p:spPr>
          <a:xfrm>
            <a:off x="389273" y="604314"/>
            <a:ext cx="8919484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dirty="0" smtClean="0">
                <a:latin typeface="맑은 고딕" charset="0"/>
                <a:ea typeface="맑은 고딕" charset="0"/>
              </a:rPr>
              <a:t>7.1</a:t>
            </a:r>
            <a:r>
              <a:rPr lang="en-US" sz="2800" dirty="0" smtClean="0">
                <a:latin typeface="맑은 고딕" charset="0"/>
                <a:ea typeface="맑은 고딕" charset="0"/>
              </a:rPr>
              <a:t>.3 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다중 출력 모델</a:t>
            </a:r>
            <a:endParaRPr lang="ko-KR" altLang="en-US" sz="2800" dirty="0">
              <a:latin typeface="맑은 고딕" charset="0"/>
              <a:ea typeface="맑은 고딕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27" y="1905000"/>
            <a:ext cx="8334375" cy="857250"/>
          </a:xfrm>
          <a:prstGeom prst="rect">
            <a:avLst/>
          </a:prstGeom>
        </p:spPr>
      </p:pic>
      <p:sp>
        <p:nvSpPr>
          <p:cNvPr id="7" name="순서도: 추출 6"/>
          <p:cNvSpPr/>
          <p:nvPr/>
        </p:nvSpPr>
        <p:spPr>
          <a:xfrm rot="5400000">
            <a:off x="681827" y="1479759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09491" y="1377174"/>
            <a:ext cx="10945721" cy="452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+mn-ea"/>
              </a:rPr>
              <a:t>다중 출력 모델의 컴파일 옵션</a:t>
            </a:r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다중 손실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sp>
        <p:nvSpPr>
          <p:cNvPr id="10" name="순서도: 추출 9"/>
          <p:cNvSpPr/>
          <p:nvPr/>
        </p:nvSpPr>
        <p:spPr>
          <a:xfrm rot="5400000">
            <a:off x="681827" y="3103129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9491" y="3000544"/>
            <a:ext cx="800671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+mn-ea"/>
              </a:rPr>
              <a:t>다중 출력 모델의 컴파일 옵션</a:t>
            </a:r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손실 가중치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27" y="3538433"/>
            <a:ext cx="8315325" cy="9239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827" y="5441315"/>
            <a:ext cx="8829675" cy="561975"/>
          </a:xfrm>
          <a:prstGeom prst="rect">
            <a:avLst/>
          </a:prstGeom>
        </p:spPr>
      </p:pic>
      <p:sp>
        <p:nvSpPr>
          <p:cNvPr id="15" name="순서도: 추출 14"/>
          <p:cNvSpPr/>
          <p:nvPr/>
        </p:nvSpPr>
        <p:spPr>
          <a:xfrm rot="5400000">
            <a:off x="681827" y="4889138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9491" y="4786553"/>
            <a:ext cx="8006711" cy="452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+mn-ea"/>
              </a:rPr>
              <a:t>다중 출력 모델에 데이터 주입하기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611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딥러닝을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위한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고급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도구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&gt;</a:t>
            </a:r>
            <a:endParaRPr lang="ko-KR" altLang="en-US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20"/>
          <p:cNvSpPr txBox="1">
            <a:spLocks/>
          </p:cNvSpPr>
          <p:nvPr/>
        </p:nvSpPr>
        <p:spPr>
          <a:xfrm>
            <a:off x="389273" y="604314"/>
            <a:ext cx="6735427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dirty="0" smtClean="0">
                <a:latin typeface="맑은 고딕" charset="0"/>
                <a:ea typeface="맑은 고딕" charset="0"/>
              </a:rPr>
              <a:t>7.1</a:t>
            </a:r>
            <a:r>
              <a:rPr lang="en-US" sz="2800" dirty="0" smtClean="0">
                <a:latin typeface="맑은 고딕" charset="0"/>
                <a:ea typeface="맑은 고딕" charset="0"/>
              </a:rPr>
              <a:t>.4 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층으로 구성된 </a:t>
            </a:r>
            <a:r>
              <a:rPr lang="ko-KR" altLang="en-US" sz="2800" dirty="0" err="1" smtClean="0">
                <a:latin typeface="맑은 고딕" charset="0"/>
                <a:ea typeface="맑은 고딕" charset="0"/>
              </a:rPr>
              <a:t>비순환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 유향 그래프</a:t>
            </a:r>
            <a:endParaRPr lang="ko-KR" altLang="en-US" sz="2800" dirty="0">
              <a:latin typeface="맑은 고딕" charset="0"/>
              <a:ea typeface="맑은 고딕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1013" y="1629948"/>
            <a:ext cx="10945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>
                <a:latin typeface="+mn-ea"/>
              </a:rPr>
              <a:t>케라스의</a:t>
            </a:r>
            <a:r>
              <a:rPr lang="ko-KR" altLang="en-US" dirty="0" smtClean="0">
                <a:latin typeface="+mn-ea"/>
              </a:rPr>
              <a:t> 신경망은 층으로 구성된 어떤 </a:t>
            </a:r>
            <a:r>
              <a:rPr lang="ko-KR" altLang="en-US" dirty="0" err="1" smtClean="0">
                <a:solidFill>
                  <a:srgbClr val="FF0000"/>
                </a:solidFill>
                <a:latin typeface="+mn-ea"/>
              </a:rPr>
              <a:t>비순환</a:t>
            </a:r>
            <a:r>
              <a:rPr lang="ko-KR" altLang="en-US" dirty="0" smtClean="0">
                <a:latin typeface="+mn-ea"/>
              </a:rPr>
              <a:t> 유향 그래프도 만들 수 있다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바른돋움OTFPro 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255313" y="3738326"/>
            <a:ext cx="2013299" cy="47934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+mn-ea"/>
              </a:rPr>
              <a:t>인셉션</a:t>
            </a: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 모듈</a:t>
            </a:r>
            <a:endParaRPr lang="en-US" altLang="ko-KR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255313" y="4500326"/>
            <a:ext cx="2013299" cy="47934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+mn-ea"/>
              </a:rPr>
              <a:t>잔차</a:t>
            </a: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 연결</a:t>
            </a:r>
            <a:endParaRPr lang="en-US" altLang="ko-KR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순서도: 추출 24"/>
          <p:cNvSpPr/>
          <p:nvPr/>
        </p:nvSpPr>
        <p:spPr>
          <a:xfrm rot="5400000">
            <a:off x="760504" y="1734432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41013" y="2738961"/>
            <a:ext cx="10945721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+mn-ea"/>
              </a:rPr>
              <a:t>가장 유명한 </a:t>
            </a:r>
            <a:r>
              <a:rPr lang="en-US" altLang="ko-KR" dirty="0" smtClean="0">
                <a:latin typeface="+mn-ea"/>
              </a:rPr>
              <a:t>2</a:t>
            </a:r>
            <a:r>
              <a:rPr lang="ko-KR" altLang="en-US" dirty="0" smtClean="0">
                <a:latin typeface="+mn-ea"/>
              </a:rPr>
              <a:t>개의 그래프로 구현된 신경망 컴포넌트</a:t>
            </a:r>
            <a:endParaRPr lang="en-US" altLang="ko-KR" dirty="0">
              <a:latin typeface="+mn-ea"/>
            </a:endParaRPr>
          </a:p>
        </p:txBody>
      </p:sp>
      <p:sp>
        <p:nvSpPr>
          <p:cNvPr id="27" name="순서도: 추출 26"/>
          <p:cNvSpPr/>
          <p:nvPr/>
        </p:nvSpPr>
        <p:spPr>
          <a:xfrm rot="5400000">
            <a:off x="760504" y="2843445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41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딥러닝을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위한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고급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도구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&gt;</a:t>
            </a:r>
            <a:endParaRPr lang="ko-KR" altLang="en-US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20"/>
          <p:cNvSpPr txBox="1">
            <a:spLocks/>
          </p:cNvSpPr>
          <p:nvPr/>
        </p:nvSpPr>
        <p:spPr>
          <a:xfrm>
            <a:off x="389273" y="604314"/>
            <a:ext cx="6735427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dirty="0" smtClean="0">
                <a:latin typeface="맑은 고딕" charset="0"/>
                <a:ea typeface="맑은 고딕" charset="0"/>
              </a:rPr>
              <a:t>7.1</a:t>
            </a:r>
            <a:r>
              <a:rPr lang="en-US" sz="2800" dirty="0" smtClean="0">
                <a:latin typeface="맑은 고딕" charset="0"/>
                <a:ea typeface="맑은 고딕" charset="0"/>
              </a:rPr>
              <a:t>.4 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층으로 구성된 </a:t>
            </a:r>
            <a:r>
              <a:rPr lang="ko-KR" altLang="en-US" sz="2800" dirty="0" err="1" smtClean="0">
                <a:latin typeface="맑은 고딕" charset="0"/>
                <a:ea typeface="맑은 고딕" charset="0"/>
              </a:rPr>
              <a:t>비순환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 유향 그래프</a:t>
            </a:r>
            <a:endParaRPr lang="ko-KR" altLang="en-US" sz="2800" dirty="0">
              <a:latin typeface="맑은 고딕" charset="0"/>
              <a:ea typeface="맑은 고딕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68831" y="1379262"/>
            <a:ext cx="23141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>
                <a:latin typeface="+mn-ea"/>
              </a:rPr>
              <a:t>인셉션</a:t>
            </a:r>
            <a:r>
              <a:rPr lang="ko-KR" altLang="en-US" dirty="0" smtClean="0">
                <a:latin typeface="+mn-ea"/>
              </a:rPr>
              <a:t> 모듈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279" y="1887094"/>
            <a:ext cx="5143500" cy="3639269"/>
          </a:xfrm>
          <a:prstGeom prst="rect">
            <a:avLst/>
          </a:prstGeom>
        </p:spPr>
      </p:pic>
      <p:sp>
        <p:nvSpPr>
          <p:cNvPr id="8" name="순서도: 추출 7"/>
          <p:cNvSpPr/>
          <p:nvPr/>
        </p:nvSpPr>
        <p:spPr>
          <a:xfrm rot="5400000">
            <a:off x="1246279" y="1496015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77799" y="5526363"/>
            <a:ext cx="23141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mtClean="0">
                <a:latin typeface="+mn-ea"/>
              </a:rPr>
              <a:t>엑셉션</a:t>
            </a:r>
            <a:r>
              <a:rPr lang="ko-KR" altLang="en-US" dirty="0" smtClean="0">
                <a:latin typeface="+mn-ea"/>
              </a:rPr>
              <a:t> 모듈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sp>
        <p:nvSpPr>
          <p:cNvPr id="10" name="순서도: 추출 9"/>
          <p:cNvSpPr/>
          <p:nvPr/>
        </p:nvSpPr>
        <p:spPr>
          <a:xfrm rot="5400000">
            <a:off x="1246279" y="5643117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46279" y="5900931"/>
            <a:ext cx="10945721" cy="452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 smtClean="0">
                <a:latin typeface="+mn-ea"/>
              </a:rPr>
              <a:t>인셉션</a:t>
            </a:r>
            <a:r>
              <a:rPr lang="ko-KR" altLang="en-US" sz="1600" dirty="0" smtClean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V3</a:t>
            </a:r>
            <a:r>
              <a:rPr lang="ko-KR" altLang="en-US" sz="1600" dirty="0" smtClean="0">
                <a:latin typeface="+mn-ea"/>
              </a:rPr>
              <a:t>보다 실행속도가 빠르고 정확도가 높다</a:t>
            </a:r>
            <a:r>
              <a:rPr lang="en-US" altLang="ko-KR" dirty="0" smtClean="0">
                <a:latin typeface="+mn-ea"/>
              </a:rPr>
              <a:t>.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671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딥러닝을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위한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고급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도구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&gt;</a:t>
            </a:r>
            <a:endParaRPr lang="ko-KR" altLang="en-US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20"/>
          <p:cNvSpPr txBox="1">
            <a:spLocks/>
          </p:cNvSpPr>
          <p:nvPr/>
        </p:nvSpPr>
        <p:spPr>
          <a:xfrm>
            <a:off x="389273" y="604314"/>
            <a:ext cx="6735427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dirty="0" smtClean="0">
                <a:latin typeface="맑은 고딕" charset="0"/>
                <a:ea typeface="맑은 고딕" charset="0"/>
              </a:rPr>
              <a:t>7.1</a:t>
            </a:r>
            <a:r>
              <a:rPr lang="en-US" sz="2800" dirty="0" smtClean="0">
                <a:latin typeface="맑은 고딕" charset="0"/>
                <a:ea typeface="맑은 고딕" charset="0"/>
              </a:rPr>
              <a:t>.4 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층으로 구성된 </a:t>
            </a:r>
            <a:r>
              <a:rPr lang="ko-KR" altLang="en-US" sz="2800" dirty="0" err="1" smtClean="0">
                <a:latin typeface="맑은 고딕" charset="0"/>
                <a:ea typeface="맑은 고딕" charset="0"/>
              </a:rPr>
              <a:t>비순환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 유향 그래프</a:t>
            </a:r>
            <a:endParaRPr lang="ko-KR" altLang="en-US" sz="2800" dirty="0">
              <a:latin typeface="맑은 고딕" charset="0"/>
              <a:ea typeface="맑은 고딕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68831" y="1919015"/>
            <a:ext cx="2314162" cy="452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>
                <a:latin typeface="+mn-ea"/>
              </a:rPr>
              <a:t>잔차</a:t>
            </a:r>
            <a:r>
              <a:rPr lang="ko-KR" altLang="en-US" dirty="0" smtClean="0">
                <a:latin typeface="+mn-ea"/>
              </a:rPr>
              <a:t> 연결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sp>
        <p:nvSpPr>
          <p:cNvPr id="7" name="순서도: 추출 6"/>
          <p:cNvSpPr/>
          <p:nvPr/>
        </p:nvSpPr>
        <p:spPr>
          <a:xfrm rot="5400000">
            <a:off x="1246279" y="2035768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46279" y="2451106"/>
            <a:ext cx="94026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>
                <a:latin typeface="+mn-ea"/>
              </a:rPr>
              <a:t>대규모 </a:t>
            </a:r>
            <a:r>
              <a:rPr lang="ko-KR" altLang="en-US" sz="1700" dirty="0" err="1">
                <a:latin typeface="+mn-ea"/>
              </a:rPr>
              <a:t>딥러닝</a:t>
            </a:r>
            <a:r>
              <a:rPr lang="ko-KR" altLang="en-US" sz="1700" dirty="0">
                <a:latin typeface="+mn-ea"/>
              </a:rPr>
              <a:t> 모델에서 흔히 나타나는 두 가지 문제인 </a:t>
            </a:r>
            <a:r>
              <a:rPr lang="ko-KR" altLang="en-US" sz="1700" dirty="0" err="1">
                <a:latin typeface="+mn-ea"/>
              </a:rPr>
              <a:t>그래디언트</a:t>
            </a:r>
            <a:r>
              <a:rPr lang="ko-KR" altLang="en-US" sz="1700" dirty="0">
                <a:latin typeface="+mn-ea"/>
              </a:rPr>
              <a:t> 소실과 표현 </a:t>
            </a:r>
            <a:r>
              <a:rPr lang="ko-KR" altLang="en-US" sz="1700" dirty="0" smtClean="0">
                <a:latin typeface="+mn-ea"/>
              </a:rPr>
              <a:t>병목을 해결함</a:t>
            </a:r>
            <a:endParaRPr lang="en-US" altLang="ko-KR" sz="17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700" dirty="0" smtClean="0">
                <a:latin typeface="+mn-ea"/>
              </a:rPr>
              <a:t>일반적으로 </a:t>
            </a:r>
            <a:r>
              <a:rPr lang="en-US" altLang="ko-KR" sz="1700" dirty="0">
                <a:latin typeface="+mn-ea"/>
              </a:rPr>
              <a:t>10</a:t>
            </a:r>
            <a:r>
              <a:rPr lang="ko-KR" altLang="en-US" sz="1700" dirty="0">
                <a:latin typeface="+mn-ea"/>
              </a:rPr>
              <a:t>개 층 이상을 가진 모델에 </a:t>
            </a:r>
            <a:r>
              <a:rPr lang="ko-KR" altLang="en-US" sz="1700" dirty="0" err="1">
                <a:latin typeface="+mn-ea"/>
              </a:rPr>
              <a:t>잔차</a:t>
            </a:r>
            <a:r>
              <a:rPr lang="ko-KR" altLang="en-US" sz="1700" dirty="0">
                <a:latin typeface="+mn-ea"/>
              </a:rPr>
              <a:t> 연결을 추가하면 </a:t>
            </a:r>
            <a:r>
              <a:rPr lang="ko-KR" altLang="en-US" sz="1700" dirty="0" smtClean="0">
                <a:latin typeface="+mn-ea"/>
              </a:rPr>
              <a:t>도움됨</a:t>
            </a:r>
            <a:endParaRPr lang="ko-KR" altLang="en-US" sz="17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46279" y="3521714"/>
            <a:ext cx="9402671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 smtClean="0">
                <a:latin typeface="+mn-ea"/>
              </a:rPr>
              <a:t>하위 층의 출력을 상위 층의 입력으로 사용함</a:t>
            </a:r>
            <a:endParaRPr lang="en-US" altLang="ko-KR" sz="17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700" dirty="0" smtClean="0">
                <a:latin typeface="+mn-ea"/>
              </a:rPr>
              <a:t> →하위 층의 출력이 상위 층의 활성화 출력에 연결되는 것이 아니라 </a:t>
            </a:r>
            <a:r>
              <a:rPr lang="ko-KR" altLang="en-US" sz="1700" dirty="0" smtClean="0">
                <a:solidFill>
                  <a:srgbClr val="C00000"/>
                </a:solidFill>
                <a:latin typeface="+mn-ea"/>
              </a:rPr>
              <a:t>더해지는 것</a:t>
            </a:r>
            <a:endParaRPr lang="ko-KR" altLang="en-US" sz="1700" dirty="0">
              <a:solidFill>
                <a:srgbClr val="C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5583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딥러닝을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위한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고급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도구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&gt;</a:t>
            </a:r>
            <a:endParaRPr lang="ko-KR" altLang="en-US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7844" y="2850900"/>
            <a:ext cx="5405755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</a:rPr>
              <a:t>From </a:t>
            </a:r>
            <a:r>
              <a:rPr lang="en-US" altLang="ko-KR" sz="1400" dirty="0" err="1" smtClean="0">
                <a:latin typeface="+mn-ea"/>
              </a:rPr>
              <a:t>keras</a:t>
            </a:r>
            <a:r>
              <a:rPr lang="en-US" altLang="ko-KR" sz="1400" dirty="0" smtClean="0">
                <a:latin typeface="+mn-ea"/>
              </a:rPr>
              <a:t> import layers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</a:rPr>
              <a:t>x= …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</a:rPr>
              <a:t>y = layers.Conv2D(128, 3, activation=‘</a:t>
            </a:r>
            <a:r>
              <a:rPr lang="en-US" altLang="ko-KR" sz="1400" dirty="0" err="1" smtClean="0">
                <a:latin typeface="+mn-ea"/>
              </a:rPr>
              <a:t>relu</a:t>
            </a:r>
            <a:r>
              <a:rPr lang="en-US" altLang="ko-KR" sz="1400" dirty="0" smtClean="0">
                <a:latin typeface="+mn-ea"/>
              </a:rPr>
              <a:t>’, padding = ‘same’)(x)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</a:rPr>
              <a:t>y </a:t>
            </a:r>
            <a:r>
              <a:rPr lang="en-US" altLang="ko-KR" sz="1400" dirty="0">
                <a:latin typeface="+mn-ea"/>
              </a:rPr>
              <a:t>= layers.Conv2D(128, 3, activation=‘</a:t>
            </a:r>
            <a:r>
              <a:rPr lang="en-US" altLang="ko-KR" sz="1400" dirty="0" err="1">
                <a:latin typeface="+mn-ea"/>
              </a:rPr>
              <a:t>relu</a:t>
            </a:r>
            <a:r>
              <a:rPr lang="en-US" altLang="ko-KR" sz="1400" dirty="0">
                <a:latin typeface="+mn-ea"/>
              </a:rPr>
              <a:t>’, padding = ‘same</a:t>
            </a:r>
            <a:r>
              <a:rPr lang="en-US" altLang="ko-KR" sz="1400" dirty="0" smtClean="0">
                <a:latin typeface="+mn-ea"/>
              </a:rPr>
              <a:t>’)(y)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</a:rPr>
              <a:t>y </a:t>
            </a:r>
            <a:r>
              <a:rPr lang="en-US" altLang="ko-KR" sz="1400" dirty="0">
                <a:latin typeface="+mn-ea"/>
              </a:rPr>
              <a:t>= layers.Conv2D(128, 3, activation=‘</a:t>
            </a:r>
            <a:r>
              <a:rPr lang="en-US" altLang="ko-KR" sz="1400" dirty="0" err="1">
                <a:latin typeface="+mn-ea"/>
              </a:rPr>
              <a:t>relu</a:t>
            </a:r>
            <a:r>
              <a:rPr lang="en-US" altLang="ko-KR" sz="1400" dirty="0">
                <a:latin typeface="+mn-ea"/>
              </a:rPr>
              <a:t>’, padding = ‘same</a:t>
            </a:r>
            <a:r>
              <a:rPr lang="en-US" altLang="ko-KR" sz="1400" dirty="0" smtClean="0">
                <a:latin typeface="+mn-ea"/>
              </a:rPr>
              <a:t>’)(y)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</a:rPr>
              <a:t>y = </a:t>
            </a:r>
            <a:r>
              <a:rPr lang="en-US" altLang="ko-KR" sz="1400" dirty="0" err="1" smtClean="0">
                <a:latin typeface="+mn-ea"/>
              </a:rPr>
              <a:t>layers.add</a:t>
            </a:r>
            <a:r>
              <a:rPr lang="en-US" altLang="ko-KR" sz="1400" dirty="0" smtClean="0">
                <a:latin typeface="+mn-ea"/>
              </a:rPr>
              <a:t>([y, x])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7" name="텍스트 상자 20"/>
          <p:cNvSpPr txBox="1">
            <a:spLocks/>
          </p:cNvSpPr>
          <p:nvPr/>
        </p:nvSpPr>
        <p:spPr>
          <a:xfrm>
            <a:off x="389273" y="604314"/>
            <a:ext cx="6735427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dirty="0" smtClean="0">
                <a:latin typeface="맑은 고딕" charset="0"/>
                <a:ea typeface="맑은 고딕" charset="0"/>
              </a:rPr>
              <a:t>7.1</a:t>
            </a:r>
            <a:r>
              <a:rPr lang="en-US" sz="2800" dirty="0" smtClean="0">
                <a:latin typeface="맑은 고딕" charset="0"/>
                <a:ea typeface="맑은 고딕" charset="0"/>
              </a:rPr>
              <a:t>.4 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층으로 구성된 </a:t>
            </a:r>
            <a:r>
              <a:rPr lang="ko-KR" altLang="en-US" sz="2800" dirty="0" err="1" smtClean="0">
                <a:latin typeface="맑은 고딕" charset="0"/>
                <a:ea typeface="맑은 고딕" charset="0"/>
              </a:rPr>
              <a:t>비순환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 유향 그래프</a:t>
            </a:r>
            <a:endParaRPr lang="ko-KR" altLang="en-US" sz="2800" dirty="0">
              <a:latin typeface="맑은 고딕" charset="0"/>
              <a:ea typeface="맑은 고딕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1821" y="1574360"/>
            <a:ext cx="5332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+mn-ea"/>
              </a:rPr>
              <a:t>특성 </a:t>
            </a:r>
            <a:r>
              <a:rPr lang="ko-KR" altLang="en-US" dirty="0" err="1" smtClean="0">
                <a:latin typeface="+mn-ea"/>
              </a:rPr>
              <a:t>맵의</a:t>
            </a:r>
            <a:r>
              <a:rPr lang="ko-KR" altLang="en-US" dirty="0" smtClean="0">
                <a:latin typeface="+mn-ea"/>
              </a:rPr>
              <a:t> 크기가 같을 때 원본을 그대로 사용하는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 err="1" smtClean="0">
                <a:latin typeface="+mn-ea"/>
              </a:rPr>
              <a:t>잔차</a:t>
            </a:r>
            <a:r>
              <a:rPr lang="ko-KR" altLang="en-US" dirty="0" smtClean="0">
                <a:latin typeface="+mn-ea"/>
              </a:rPr>
              <a:t> 연결을 구현한 예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sp>
        <p:nvSpPr>
          <p:cNvPr id="9" name="순서도: 추출 8"/>
          <p:cNvSpPr/>
          <p:nvPr/>
        </p:nvSpPr>
        <p:spPr>
          <a:xfrm rot="5400000">
            <a:off x="469269" y="1691113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49573" y="2754835"/>
            <a:ext cx="573575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</a:rPr>
              <a:t>From </a:t>
            </a:r>
            <a:r>
              <a:rPr lang="en-US" altLang="ko-KR" sz="1400" dirty="0" err="1" smtClean="0">
                <a:latin typeface="+mn-ea"/>
              </a:rPr>
              <a:t>keras</a:t>
            </a:r>
            <a:r>
              <a:rPr lang="en-US" altLang="ko-KR" sz="1400" dirty="0" smtClean="0">
                <a:latin typeface="+mn-ea"/>
              </a:rPr>
              <a:t> import layers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</a:rPr>
              <a:t>x = …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</a:rPr>
              <a:t>y = layers.Conv2D(128, 3, activation=‘</a:t>
            </a:r>
            <a:r>
              <a:rPr lang="en-US" altLang="ko-KR" sz="1400" dirty="0" err="1" smtClean="0">
                <a:latin typeface="+mn-ea"/>
              </a:rPr>
              <a:t>relu</a:t>
            </a:r>
            <a:r>
              <a:rPr lang="en-US" altLang="ko-KR" sz="1400" dirty="0" smtClean="0">
                <a:latin typeface="+mn-ea"/>
              </a:rPr>
              <a:t>’, padding = ‘same’)(</a:t>
            </a:r>
            <a:r>
              <a:rPr lang="en-US" altLang="ko-KR" sz="1400" dirty="0">
                <a:latin typeface="+mn-ea"/>
              </a:rPr>
              <a:t>x)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y = layers.Conv2D(128, 3, activation=‘</a:t>
            </a:r>
            <a:r>
              <a:rPr lang="en-US" altLang="ko-KR" sz="1400" dirty="0" err="1">
                <a:latin typeface="+mn-ea"/>
              </a:rPr>
              <a:t>relu</a:t>
            </a:r>
            <a:r>
              <a:rPr lang="en-US" altLang="ko-KR" sz="1400" dirty="0">
                <a:latin typeface="+mn-ea"/>
              </a:rPr>
              <a:t>’, padding = ‘same</a:t>
            </a:r>
            <a:r>
              <a:rPr lang="en-US" altLang="ko-KR" sz="1400" dirty="0" smtClean="0">
                <a:latin typeface="+mn-ea"/>
              </a:rPr>
              <a:t>’)(y)</a:t>
            </a:r>
            <a:endParaRPr lang="ko-KR" altLang="en-US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y = </a:t>
            </a:r>
            <a:r>
              <a:rPr lang="en-US" altLang="ko-KR" sz="1400" dirty="0" smtClean="0">
                <a:latin typeface="+mn-ea"/>
              </a:rPr>
              <a:t>layers.MaxPooling2D(2, strides=2)(</a:t>
            </a:r>
            <a:r>
              <a:rPr lang="en-US" altLang="ko-KR" sz="1400" dirty="0">
                <a:latin typeface="+mn-ea"/>
              </a:rPr>
              <a:t>y</a:t>
            </a:r>
            <a:r>
              <a:rPr lang="en-US" altLang="ko-KR" sz="1400" dirty="0" smtClean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</a:rPr>
              <a:t>residual </a:t>
            </a:r>
            <a:r>
              <a:rPr lang="en-US" altLang="ko-KR" sz="1400" dirty="0">
                <a:latin typeface="+mn-ea"/>
              </a:rPr>
              <a:t>= </a:t>
            </a:r>
            <a:r>
              <a:rPr lang="en-US" altLang="ko-KR" sz="1400" dirty="0" smtClean="0">
                <a:latin typeface="+mn-ea"/>
              </a:rPr>
              <a:t>layers.Conv2D(128</a:t>
            </a:r>
            <a:r>
              <a:rPr lang="en-US" altLang="ko-KR" sz="1400" dirty="0">
                <a:latin typeface="+mn-ea"/>
              </a:rPr>
              <a:t>, 1, strides=2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en-US" altLang="ko-KR" sz="1400" dirty="0">
                <a:latin typeface="+mn-ea"/>
              </a:rPr>
              <a:t>padding = ‘same</a:t>
            </a:r>
            <a:r>
              <a:rPr lang="en-US" altLang="ko-KR" sz="1400" dirty="0" smtClean="0">
                <a:latin typeface="+mn-ea"/>
              </a:rPr>
              <a:t>’)(x)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</a:rPr>
              <a:t>y = </a:t>
            </a:r>
            <a:r>
              <a:rPr lang="en-US" altLang="ko-KR" sz="1400" dirty="0" err="1" smtClean="0">
                <a:latin typeface="+mn-ea"/>
              </a:rPr>
              <a:t>layers.add</a:t>
            </a:r>
            <a:r>
              <a:rPr lang="en-US" altLang="ko-KR" sz="1400" dirty="0" smtClean="0">
                <a:latin typeface="+mn-ea"/>
              </a:rPr>
              <a:t>([y, residual])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72125" y="1574360"/>
            <a:ext cx="5241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+mn-ea"/>
              </a:rPr>
              <a:t>특성 </a:t>
            </a:r>
            <a:r>
              <a:rPr lang="ko-KR" altLang="en-US" dirty="0" err="1" smtClean="0">
                <a:latin typeface="+mn-ea"/>
              </a:rPr>
              <a:t>맵의</a:t>
            </a:r>
            <a:r>
              <a:rPr lang="ko-KR" altLang="en-US" dirty="0" smtClean="0">
                <a:latin typeface="+mn-ea"/>
              </a:rPr>
              <a:t> 크기가 다를 때 선형변환을 사용하여 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 smtClean="0">
                <a:latin typeface="+mn-ea"/>
              </a:rPr>
              <a:t>잔차</a:t>
            </a:r>
            <a:r>
              <a:rPr lang="ko-KR" altLang="en-US" dirty="0" smtClean="0">
                <a:latin typeface="+mn-ea"/>
              </a:rPr>
              <a:t> 연결을 구현한 예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sp>
        <p:nvSpPr>
          <p:cNvPr id="12" name="순서도: 추출 11"/>
          <p:cNvSpPr/>
          <p:nvPr/>
        </p:nvSpPr>
        <p:spPr>
          <a:xfrm rot="5400000">
            <a:off x="6349573" y="1691113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cxnSp>
        <p:nvCxnSpPr>
          <p:cNvPr id="4" name="꺾인 연결선 3"/>
          <p:cNvCxnSpPr/>
          <p:nvPr/>
        </p:nvCxnSpPr>
        <p:spPr>
          <a:xfrm rot="10800000">
            <a:off x="5412101" y="3383154"/>
            <a:ext cx="239400" cy="166497"/>
          </a:xfrm>
          <a:prstGeom prst="bentConnector3">
            <a:avLst>
              <a:gd name="adj1" fmla="val -9680"/>
            </a:avLst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246531" y="3248912"/>
            <a:ext cx="21932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>X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에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어떤 변환을 적용한다</a:t>
            </a:r>
            <a:endParaRPr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2295525" y="5000625"/>
            <a:ext cx="342900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638425" y="4839042"/>
            <a:ext cx="2412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원본 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>X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를 출력 특성에 더한다</a:t>
            </a:r>
            <a:endParaRPr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7" name="꺾인 연결선 26"/>
          <p:cNvCxnSpPr/>
          <p:nvPr/>
        </p:nvCxnSpPr>
        <p:spPr>
          <a:xfrm>
            <a:off x="6672125" y="5000625"/>
            <a:ext cx="204925" cy="204766"/>
          </a:xfrm>
          <a:prstGeom prst="bentConnector3">
            <a:avLst>
              <a:gd name="adj1" fmla="val 35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877050" y="5051502"/>
            <a:ext cx="4897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>Y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와 크기를 맞추기 위해  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>1X1 </a:t>
            </a:r>
            <a:r>
              <a:rPr lang="ko-KR" altLang="en-US" sz="1400" dirty="0" err="1" smtClean="0">
                <a:solidFill>
                  <a:schemeClr val="accent1">
                    <a:lumMod val="75000"/>
                  </a:schemeClr>
                </a:solidFill>
              </a:rPr>
              <a:t>합성곱으로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>x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를 </a:t>
            </a:r>
            <a:r>
              <a:rPr lang="ko-KR" altLang="en-US" sz="1400" dirty="0" err="1" smtClean="0">
                <a:solidFill>
                  <a:schemeClr val="accent1">
                    <a:lumMod val="75000"/>
                  </a:schemeClr>
                </a:solidFill>
              </a:rPr>
              <a:t>다운샘플링한다</a:t>
            </a:r>
            <a:endParaRPr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8648700" y="5579691"/>
            <a:ext cx="238125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886825" y="5441070"/>
            <a:ext cx="3116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accent1">
                    <a:lumMod val="75000"/>
                  </a:schemeClr>
                </a:solidFill>
              </a:rPr>
              <a:t>다운샘플링된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>x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를 출력 특성에 더한다</a:t>
            </a:r>
            <a:endParaRPr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99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딥러닝을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위한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고급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도구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&gt;</a:t>
            </a:r>
            <a:endParaRPr lang="ko-KR" altLang="en-US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20"/>
          <p:cNvSpPr txBox="1">
            <a:spLocks/>
          </p:cNvSpPr>
          <p:nvPr/>
        </p:nvSpPr>
        <p:spPr>
          <a:xfrm>
            <a:off x="389273" y="604314"/>
            <a:ext cx="6735427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dirty="0" smtClean="0">
                <a:latin typeface="맑은 고딕" charset="0"/>
                <a:ea typeface="맑은 고딕" charset="0"/>
              </a:rPr>
              <a:t>7.1</a:t>
            </a:r>
            <a:r>
              <a:rPr lang="en-US" sz="2800" dirty="0" smtClean="0">
                <a:latin typeface="맑은 고딕" charset="0"/>
                <a:ea typeface="맑은 고딕" charset="0"/>
              </a:rPr>
              <a:t>.5 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층 가중치 공유</a:t>
            </a:r>
            <a:endParaRPr lang="ko-KR" altLang="en-US" sz="2800" dirty="0">
              <a:latin typeface="맑은 고딕" charset="0"/>
              <a:ea typeface="맑은 고딕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34786" y="2051162"/>
            <a:ext cx="9402671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>
                <a:latin typeface="+mn-ea"/>
              </a:rPr>
              <a:t>함수형 </a:t>
            </a:r>
            <a:r>
              <a:rPr lang="en-US" altLang="ko-KR" sz="1700" dirty="0">
                <a:latin typeface="+mn-ea"/>
              </a:rPr>
              <a:t>API</a:t>
            </a:r>
            <a:r>
              <a:rPr lang="ko-KR" altLang="en-US" sz="1700" dirty="0">
                <a:latin typeface="+mn-ea"/>
              </a:rPr>
              <a:t>의 중요한 또 하나의 기능은 층 </a:t>
            </a:r>
            <a:r>
              <a:rPr lang="ko-KR" altLang="en-US" sz="1700" dirty="0">
                <a:solidFill>
                  <a:srgbClr val="FF0000"/>
                </a:solidFill>
                <a:latin typeface="+mn-ea"/>
              </a:rPr>
              <a:t>객체를 여러 번 재사용할 수 있다</a:t>
            </a:r>
            <a:r>
              <a:rPr lang="ko-KR" altLang="en-US" sz="1700" dirty="0">
                <a:latin typeface="+mn-ea"/>
              </a:rPr>
              <a:t>는 </a:t>
            </a:r>
            <a:r>
              <a:rPr lang="ko-KR" altLang="en-US" sz="1700" dirty="0" smtClean="0">
                <a:latin typeface="+mn-ea"/>
              </a:rPr>
              <a:t>것이다</a:t>
            </a:r>
            <a:r>
              <a:rPr lang="en-US" altLang="ko-KR" sz="1700" dirty="0" smtClean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700" dirty="0" smtClean="0">
                <a:latin typeface="+mn-ea"/>
              </a:rPr>
              <a:t>층 객체 </a:t>
            </a:r>
            <a:r>
              <a:rPr lang="ko-KR" altLang="en-US" sz="1700" dirty="0" err="1">
                <a:latin typeface="+mn-ea"/>
              </a:rPr>
              <a:t>두번</a:t>
            </a:r>
            <a:r>
              <a:rPr lang="ko-KR" altLang="en-US" sz="1700" dirty="0">
                <a:latin typeface="+mn-ea"/>
              </a:rPr>
              <a:t> 호출하면 각 호출에 동일한 가중치 </a:t>
            </a:r>
            <a:r>
              <a:rPr lang="ko-KR" altLang="en-US" sz="1700" dirty="0" smtClean="0">
                <a:latin typeface="+mn-ea"/>
              </a:rPr>
              <a:t>재사용</a:t>
            </a:r>
            <a:endParaRPr lang="en-US" altLang="ko-KR" sz="17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700" dirty="0">
                <a:latin typeface="+mn-ea"/>
              </a:rPr>
              <a:t> </a:t>
            </a:r>
            <a:r>
              <a:rPr lang="en-US" altLang="ko-KR" sz="1700" dirty="0" smtClean="0">
                <a:latin typeface="+mn-ea"/>
              </a:rPr>
              <a:t>  =&gt;</a:t>
            </a:r>
            <a:r>
              <a:rPr lang="ko-KR" altLang="en-US" sz="1700" dirty="0" err="1">
                <a:latin typeface="+mn-ea"/>
              </a:rPr>
              <a:t>공유가지를</a:t>
            </a:r>
            <a:r>
              <a:rPr lang="ko-KR" altLang="en-US" sz="1700" dirty="0">
                <a:latin typeface="+mn-ea"/>
              </a:rPr>
              <a:t> 가진 모델을 만들 수 있다</a:t>
            </a:r>
            <a:r>
              <a:rPr lang="en-US" altLang="ko-KR" sz="1700" dirty="0">
                <a:latin typeface="+mn-ea"/>
              </a:rPr>
              <a:t>. </a:t>
            </a:r>
            <a:endParaRPr lang="en-US" altLang="ko-KR" sz="1700" dirty="0" smtClean="0">
              <a:latin typeface="+mn-ea"/>
            </a:endParaRPr>
          </a:p>
        </p:txBody>
      </p:sp>
      <p:sp>
        <p:nvSpPr>
          <p:cNvPr id="8" name="순서도: 추출 7"/>
          <p:cNvSpPr/>
          <p:nvPr/>
        </p:nvSpPr>
        <p:spPr>
          <a:xfrm rot="5400000">
            <a:off x="1060462" y="2171806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76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509270" y="646430"/>
            <a:ext cx="1082040" cy="5238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latin typeface="맑은 고딕" charset="0"/>
                <a:ea typeface="맑은 고딕" charset="0"/>
              </a:rPr>
              <a:t>목차</a:t>
            </a:r>
            <a:endParaRPr lang="ko-KR" altLang="en-US" sz="2800"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1143000" y="2423160"/>
            <a:ext cx="5293360" cy="26485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dirty="0">
                <a:latin typeface="맑은 고딕" charset="0"/>
                <a:ea typeface="맑은 고딕" charset="0"/>
              </a:rPr>
              <a:t>7장. </a:t>
            </a:r>
            <a:r>
              <a:rPr sz="1800" dirty="0" err="1">
                <a:latin typeface="맑은 고딕" charset="0"/>
                <a:ea typeface="맑은 고딕" charset="0"/>
              </a:rPr>
              <a:t>딥러닝을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위한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고급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도구</a:t>
            </a: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dirty="0">
                <a:latin typeface="맑은 고딕" charset="0"/>
                <a:ea typeface="맑은 고딕" charset="0"/>
              </a:rPr>
              <a:t>   </a:t>
            </a:r>
            <a:r>
              <a:rPr sz="1600" dirty="0">
                <a:latin typeface="맑은 고딕" charset="0"/>
                <a:ea typeface="맑은 고딕" charset="0"/>
              </a:rPr>
              <a:t>- Sequential </a:t>
            </a:r>
            <a:r>
              <a:rPr sz="1600" dirty="0" err="1">
                <a:latin typeface="맑은 고딕" charset="0"/>
                <a:ea typeface="맑은 고딕" charset="0"/>
              </a:rPr>
              <a:t>모델을</a:t>
            </a:r>
            <a:r>
              <a:rPr sz="1600" dirty="0"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latin typeface="맑은 고딕" charset="0"/>
                <a:ea typeface="맑은 고딕" charset="0"/>
              </a:rPr>
              <a:t>넘어서</a:t>
            </a:r>
            <a:r>
              <a:rPr sz="1600" dirty="0">
                <a:latin typeface="맑은 고딕" charset="0"/>
                <a:ea typeface="맑은 고딕" charset="0"/>
              </a:rPr>
              <a:t> : </a:t>
            </a:r>
            <a:r>
              <a:rPr sz="1600" dirty="0" err="1">
                <a:latin typeface="맑은 고딕" charset="0"/>
                <a:ea typeface="맑은 고딕" charset="0"/>
              </a:rPr>
              <a:t>케라스의</a:t>
            </a:r>
            <a:r>
              <a:rPr sz="1600" dirty="0"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latin typeface="맑은 고딕" charset="0"/>
                <a:ea typeface="맑은 고딕" charset="0"/>
              </a:rPr>
              <a:t>함수형</a:t>
            </a:r>
            <a:r>
              <a:rPr sz="1600" dirty="0">
                <a:latin typeface="맑은 고딕" charset="0"/>
                <a:ea typeface="맑은 고딕" charset="0"/>
              </a:rPr>
              <a:t> API</a:t>
            </a:r>
            <a:endParaRPr lang="ko-KR" altLang="en-US" sz="1600" dirty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dirty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dirty="0">
                <a:latin typeface="맑은 고딕" charset="0"/>
                <a:ea typeface="맑은 고딕" charset="0"/>
              </a:rPr>
              <a:t>   - </a:t>
            </a:r>
            <a:r>
              <a:rPr sz="1600" dirty="0" err="1">
                <a:latin typeface="맑은 고딕" charset="0"/>
                <a:ea typeface="맑은 고딕" charset="0"/>
              </a:rPr>
              <a:t>케라스</a:t>
            </a:r>
            <a:r>
              <a:rPr sz="1600" dirty="0"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latin typeface="맑은 고딕" charset="0"/>
                <a:ea typeface="맑은 고딕" charset="0"/>
              </a:rPr>
              <a:t>콜백과</a:t>
            </a:r>
            <a:r>
              <a:rPr sz="1600" dirty="0"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latin typeface="맑은 고딕" charset="0"/>
                <a:ea typeface="맑은 고딕" charset="0"/>
              </a:rPr>
              <a:t>텐서보드를</a:t>
            </a:r>
            <a:r>
              <a:rPr sz="1600" dirty="0"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latin typeface="맑은 고딕" charset="0"/>
                <a:ea typeface="맑은 고딕" charset="0"/>
              </a:rPr>
              <a:t>사용한</a:t>
            </a:r>
            <a:r>
              <a:rPr sz="1600" dirty="0">
                <a:latin typeface="맑은 고딕" charset="0"/>
                <a:ea typeface="맑은 고딕" charset="0"/>
              </a:rPr>
              <a:t> </a:t>
            </a:r>
            <a:endParaRPr lang="ko-KR" altLang="en-US" sz="1600" dirty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dirty="0">
                <a:latin typeface="맑은 고딕" charset="0"/>
                <a:ea typeface="맑은 고딕" charset="0"/>
              </a:rPr>
              <a:t>     </a:t>
            </a:r>
            <a:r>
              <a:rPr sz="1600" dirty="0" err="1">
                <a:latin typeface="맑은 고딕" charset="0"/>
                <a:ea typeface="맑은 고딕" charset="0"/>
              </a:rPr>
              <a:t>딥러닝</a:t>
            </a:r>
            <a:r>
              <a:rPr sz="1600" dirty="0"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latin typeface="맑은 고딕" charset="0"/>
                <a:ea typeface="맑은 고딕" charset="0"/>
              </a:rPr>
              <a:t>모델</a:t>
            </a:r>
            <a:r>
              <a:rPr sz="1600" dirty="0"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latin typeface="맑은 고딕" charset="0"/>
                <a:ea typeface="맑은 고딕" charset="0"/>
              </a:rPr>
              <a:t>검사와</a:t>
            </a:r>
            <a:r>
              <a:rPr sz="1600" dirty="0"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latin typeface="맑은 고딕" charset="0"/>
                <a:ea typeface="맑은 고딕" charset="0"/>
              </a:rPr>
              <a:t>모니터링</a:t>
            </a:r>
            <a:endParaRPr lang="ko-KR" altLang="en-US" sz="1600" dirty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dirty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dirty="0">
                <a:latin typeface="맑은 고딕" charset="0"/>
                <a:ea typeface="맑은 고딕" charset="0"/>
              </a:rPr>
              <a:t>   - </a:t>
            </a:r>
            <a:r>
              <a:rPr sz="1600" dirty="0" err="1">
                <a:latin typeface="맑은 고딕" charset="0"/>
                <a:ea typeface="맑은 고딕" charset="0"/>
              </a:rPr>
              <a:t>모델의</a:t>
            </a:r>
            <a:r>
              <a:rPr sz="1600" dirty="0"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latin typeface="맑은 고딕" charset="0"/>
                <a:ea typeface="맑은 고딕" charset="0"/>
              </a:rPr>
              <a:t>성능을</a:t>
            </a:r>
            <a:r>
              <a:rPr sz="1600" dirty="0"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latin typeface="맑은 고딕" charset="0"/>
                <a:ea typeface="맑은 고딕" charset="0"/>
              </a:rPr>
              <a:t>최대로</a:t>
            </a:r>
            <a:r>
              <a:rPr sz="1600" dirty="0"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latin typeface="맑은 고딕" charset="0"/>
                <a:ea typeface="맑은 고딕" charset="0"/>
              </a:rPr>
              <a:t>끌어올리기</a:t>
            </a:r>
            <a:endParaRPr lang="ko-KR" altLang="en-US" sz="1600" dirty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dirty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dirty="0">
                <a:latin typeface="맑은 고딕" charset="0"/>
                <a:ea typeface="맑은 고딕" charset="0"/>
              </a:rPr>
              <a:t>   - </a:t>
            </a:r>
            <a:r>
              <a:rPr sz="1600" dirty="0" err="1">
                <a:latin typeface="맑은 고딕" charset="0"/>
                <a:ea typeface="맑은 고딕" charset="0"/>
              </a:rPr>
              <a:t>요약</a:t>
            </a:r>
            <a:endParaRPr lang="ko-KR" altLang="en-US" sz="1600" dirty="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6435725" y="2423160"/>
            <a:ext cx="4871720" cy="3387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dirty="0">
                <a:latin typeface="맑은 고딕" charset="0"/>
                <a:ea typeface="맑은 고딕" charset="0"/>
              </a:rPr>
              <a:t>8장. </a:t>
            </a:r>
            <a:r>
              <a:rPr sz="1800" dirty="0" err="1">
                <a:latin typeface="맑은 고딕" charset="0"/>
                <a:ea typeface="맑은 고딕" charset="0"/>
              </a:rPr>
              <a:t>생성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모델을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위한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딥러닝</a:t>
            </a: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dirty="0">
                <a:latin typeface="맑은 고딕" charset="0"/>
                <a:ea typeface="맑은 고딕" charset="0"/>
              </a:rPr>
              <a:t>   </a:t>
            </a:r>
            <a:r>
              <a:rPr sz="1600" dirty="0">
                <a:latin typeface="맑은 고딕" charset="0"/>
                <a:ea typeface="맑은 고딕" charset="0"/>
              </a:rPr>
              <a:t>- </a:t>
            </a:r>
            <a:r>
              <a:rPr sz="1600" dirty="0" err="1">
                <a:latin typeface="맑은 고딕" charset="0"/>
                <a:ea typeface="맑은 고딕" charset="0"/>
              </a:rPr>
              <a:t>LSTM으로</a:t>
            </a:r>
            <a:r>
              <a:rPr sz="1600" dirty="0"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latin typeface="맑은 고딕" charset="0"/>
                <a:ea typeface="맑은 고딕" charset="0"/>
              </a:rPr>
              <a:t>텍스트</a:t>
            </a:r>
            <a:r>
              <a:rPr sz="1600" dirty="0"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latin typeface="맑은 고딕" charset="0"/>
                <a:ea typeface="맑은 고딕" charset="0"/>
              </a:rPr>
              <a:t>생성하기</a:t>
            </a:r>
            <a:endParaRPr lang="ko-KR" altLang="en-US" sz="1600" dirty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dirty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dirty="0">
                <a:latin typeface="맑은 고딕" charset="0"/>
                <a:ea typeface="맑은 고딕" charset="0"/>
              </a:rPr>
              <a:t>   - </a:t>
            </a:r>
            <a:r>
              <a:rPr sz="1600" dirty="0" err="1">
                <a:latin typeface="맑은 고딕" charset="0"/>
                <a:ea typeface="맑은 고딕" charset="0"/>
              </a:rPr>
              <a:t>딥드림</a:t>
            </a:r>
            <a:endParaRPr lang="ko-KR" altLang="en-US" sz="1600" dirty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dirty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dirty="0">
                <a:latin typeface="맑은 고딕" charset="0"/>
                <a:ea typeface="맑은 고딕" charset="0"/>
              </a:rPr>
              <a:t>   - </a:t>
            </a:r>
            <a:r>
              <a:rPr sz="1600" dirty="0" err="1">
                <a:latin typeface="맑은 고딕" charset="0"/>
                <a:ea typeface="맑은 고딕" charset="0"/>
              </a:rPr>
              <a:t>뉴럴</a:t>
            </a:r>
            <a:r>
              <a:rPr sz="1600" dirty="0"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latin typeface="맑은 고딕" charset="0"/>
                <a:ea typeface="맑은 고딕" charset="0"/>
              </a:rPr>
              <a:t>스타일</a:t>
            </a:r>
            <a:r>
              <a:rPr sz="1600" dirty="0"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latin typeface="맑은 고딕" charset="0"/>
                <a:ea typeface="맑은 고딕" charset="0"/>
              </a:rPr>
              <a:t>트랜스퍼</a:t>
            </a:r>
            <a:endParaRPr lang="ko-KR" altLang="en-US" sz="1600" dirty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dirty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dirty="0">
                <a:latin typeface="맑은 고딕" charset="0"/>
                <a:ea typeface="맑은 고딕" charset="0"/>
              </a:rPr>
              <a:t>   - </a:t>
            </a:r>
            <a:r>
              <a:rPr sz="1600" dirty="0" err="1">
                <a:latin typeface="맑은 고딕" charset="0"/>
                <a:ea typeface="맑은 고딕" charset="0"/>
              </a:rPr>
              <a:t>변이형</a:t>
            </a:r>
            <a:r>
              <a:rPr sz="1600" dirty="0"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latin typeface="맑은 고딕" charset="0"/>
                <a:ea typeface="맑은 고딕" charset="0"/>
              </a:rPr>
              <a:t>오토인코더를</a:t>
            </a:r>
            <a:r>
              <a:rPr sz="1600" dirty="0"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latin typeface="맑은 고딕" charset="0"/>
                <a:ea typeface="맑은 고딕" charset="0"/>
              </a:rPr>
              <a:t>사용한</a:t>
            </a:r>
            <a:r>
              <a:rPr sz="1600" dirty="0"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latin typeface="맑은 고딕" charset="0"/>
                <a:ea typeface="맑은 고딕" charset="0"/>
              </a:rPr>
              <a:t>이미지</a:t>
            </a:r>
            <a:r>
              <a:rPr sz="1600" dirty="0"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latin typeface="맑은 고딕" charset="0"/>
                <a:ea typeface="맑은 고딕" charset="0"/>
              </a:rPr>
              <a:t>생성</a:t>
            </a:r>
            <a:endParaRPr lang="ko-KR" altLang="en-US" sz="1600" dirty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dirty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dirty="0">
                <a:latin typeface="맑은 고딕" charset="0"/>
                <a:ea typeface="맑은 고딕" charset="0"/>
              </a:rPr>
              <a:t>   - </a:t>
            </a:r>
            <a:r>
              <a:rPr sz="1600" dirty="0" err="1">
                <a:latin typeface="맑은 고딕" charset="0"/>
                <a:ea typeface="맑은 고딕" charset="0"/>
              </a:rPr>
              <a:t>적대적</a:t>
            </a:r>
            <a:r>
              <a:rPr sz="1600" dirty="0"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latin typeface="맑은 고딕" charset="0"/>
                <a:ea typeface="맑은 고딕" charset="0"/>
              </a:rPr>
              <a:t>생성</a:t>
            </a:r>
            <a:r>
              <a:rPr sz="1600" dirty="0"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latin typeface="맑은 고딕" charset="0"/>
                <a:ea typeface="맑은 고딕" charset="0"/>
              </a:rPr>
              <a:t>신경망</a:t>
            </a:r>
            <a:r>
              <a:rPr sz="1600" dirty="0"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latin typeface="맑은 고딕" charset="0"/>
                <a:ea typeface="맑은 고딕" charset="0"/>
              </a:rPr>
              <a:t>소개</a:t>
            </a:r>
            <a:endParaRPr lang="ko-KR" altLang="en-US" sz="1600" dirty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dirty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dirty="0">
                <a:latin typeface="맑은 고딕" charset="0"/>
                <a:ea typeface="맑은 고딕" charset="0"/>
              </a:rPr>
              <a:t>   - </a:t>
            </a:r>
            <a:r>
              <a:rPr sz="1600" dirty="0" err="1">
                <a:latin typeface="맑은 고딕" charset="0"/>
                <a:ea typeface="맑은 고딕" charset="0"/>
              </a:rPr>
              <a:t>요약</a:t>
            </a:r>
            <a:endParaRPr lang="ko-KR" altLang="en-US" sz="1600" dirty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41079" y="5769743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딥러닝을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위한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고급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도구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&gt;</a:t>
            </a:r>
            <a:endParaRPr lang="ko-KR" altLang="en-US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1886" y="1771078"/>
            <a:ext cx="10126572" cy="2839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 smtClean="0">
                <a:latin typeface="+mn-ea"/>
              </a:rPr>
              <a:t>   두 </a:t>
            </a:r>
            <a:r>
              <a:rPr lang="ko-KR" altLang="en-US" sz="1700" dirty="0">
                <a:latin typeface="+mn-ea"/>
              </a:rPr>
              <a:t>문장의 의미가 비슷한지 측정하는 모델 </a:t>
            </a:r>
            <a:endParaRPr lang="en-US" altLang="ko-KR" sz="17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700" dirty="0" smtClean="0">
                <a:latin typeface="+mn-ea"/>
              </a:rPr>
              <a:t> -2</a:t>
            </a:r>
            <a:r>
              <a:rPr lang="ko-KR" altLang="en-US" sz="1700" dirty="0">
                <a:latin typeface="+mn-ea"/>
              </a:rPr>
              <a:t>개의 입력</a:t>
            </a:r>
            <a:r>
              <a:rPr lang="en-US" altLang="ko-KR" sz="1700" dirty="0">
                <a:latin typeface="+mn-ea"/>
              </a:rPr>
              <a:t>(</a:t>
            </a:r>
            <a:r>
              <a:rPr lang="ko-KR" altLang="en-US" sz="1700" dirty="0">
                <a:latin typeface="+mn-ea"/>
              </a:rPr>
              <a:t>문장</a:t>
            </a:r>
            <a:r>
              <a:rPr lang="en-US" altLang="ko-KR" sz="1700" dirty="0" smtClean="0">
                <a:latin typeface="+mn-ea"/>
              </a:rPr>
              <a:t>)</a:t>
            </a:r>
            <a:r>
              <a:rPr lang="ko-KR" altLang="en-US" sz="1700" dirty="0" smtClean="0">
                <a:latin typeface="+mn-ea"/>
              </a:rPr>
              <a:t>을</a:t>
            </a:r>
            <a:r>
              <a:rPr lang="en-US" altLang="ko-KR" sz="1700" dirty="0" smtClean="0">
                <a:latin typeface="+mn-ea"/>
              </a:rPr>
              <a:t> </a:t>
            </a:r>
            <a:r>
              <a:rPr lang="ko-KR" altLang="en-US" sz="1700" dirty="0">
                <a:latin typeface="+mn-ea"/>
              </a:rPr>
              <a:t>받고 </a:t>
            </a:r>
            <a:r>
              <a:rPr lang="en-US" altLang="ko-KR" sz="1700" dirty="0">
                <a:latin typeface="+mn-ea"/>
              </a:rPr>
              <a:t>0</a:t>
            </a:r>
            <a:r>
              <a:rPr lang="ko-KR" altLang="en-US" sz="1700" dirty="0" smtClean="0">
                <a:latin typeface="+mn-ea"/>
              </a:rPr>
              <a:t>에서 </a:t>
            </a:r>
            <a:r>
              <a:rPr lang="en-US" altLang="ko-KR" sz="1700" dirty="0" smtClean="0">
                <a:latin typeface="+mn-ea"/>
              </a:rPr>
              <a:t>1</a:t>
            </a:r>
            <a:r>
              <a:rPr lang="ko-KR" altLang="en-US" sz="1700" dirty="0">
                <a:latin typeface="+mn-ea"/>
              </a:rPr>
              <a:t>사이의 점수 출력 </a:t>
            </a:r>
            <a:endParaRPr lang="en-US" altLang="ko-KR" sz="17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700" dirty="0" smtClean="0">
                <a:latin typeface="+mn-ea"/>
              </a:rPr>
              <a:t> -0</a:t>
            </a:r>
            <a:r>
              <a:rPr lang="ko-KR" altLang="en-US" sz="1700" dirty="0">
                <a:latin typeface="+mn-ea"/>
              </a:rPr>
              <a:t>은 </a:t>
            </a:r>
            <a:r>
              <a:rPr lang="ko-KR" altLang="en-US" sz="1700" dirty="0" smtClean="0">
                <a:latin typeface="+mn-ea"/>
              </a:rPr>
              <a:t>관련 없는 문장</a:t>
            </a:r>
            <a:r>
              <a:rPr lang="en-US" altLang="ko-KR" sz="1700" dirty="0" smtClean="0">
                <a:latin typeface="+mn-ea"/>
              </a:rPr>
              <a:t>, </a:t>
            </a:r>
            <a:r>
              <a:rPr lang="en-US" altLang="ko-KR" sz="1700" dirty="0">
                <a:latin typeface="+mn-ea"/>
              </a:rPr>
              <a:t>1</a:t>
            </a:r>
            <a:r>
              <a:rPr lang="ko-KR" altLang="en-US" sz="1700" dirty="0">
                <a:latin typeface="+mn-ea"/>
              </a:rPr>
              <a:t>은 동일 혹은 </a:t>
            </a:r>
            <a:r>
              <a:rPr lang="ko-KR" altLang="en-US" sz="1700" dirty="0" smtClean="0">
                <a:latin typeface="+mn-ea"/>
              </a:rPr>
              <a:t>재구성한 문장</a:t>
            </a:r>
            <a:endParaRPr lang="en-US" altLang="ko-KR" sz="1700" dirty="0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sz="17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700" dirty="0">
                <a:latin typeface="+mn-ea"/>
              </a:rPr>
              <a:t>이 예시에서는 두 입력 시퀀스가 </a:t>
            </a:r>
            <a:r>
              <a:rPr lang="ko-KR" altLang="en-US" sz="1700" dirty="0" smtClean="0">
                <a:latin typeface="+mn-ea"/>
              </a:rPr>
              <a:t>바뀔 수 </a:t>
            </a:r>
            <a:r>
              <a:rPr lang="ko-KR" altLang="en-US" sz="1700" dirty="0">
                <a:latin typeface="+mn-ea"/>
              </a:rPr>
              <a:t>있다</a:t>
            </a:r>
            <a:r>
              <a:rPr lang="en-US" altLang="ko-KR" sz="1700" dirty="0">
                <a:latin typeface="+mn-ea"/>
              </a:rPr>
              <a:t>. </a:t>
            </a:r>
            <a:r>
              <a:rPr lang="ko-KR" altLang="en-US" sz="1700" dirty="0">
                <a:latin typeface="+mn-ea"/>
              </a:rPr>
              <a:t>의미가 비슷한 것은 </a:t>
            </a:r>
            <a:r>
              <a:rPr lang="ko-KR" altLang="en-US" sz="1700" dirty="0">
                <a:solidFill>
                  <a:srgbClr val="FF0000"/>
                </a:solidFill>
                <a:latin typeface="+mn-ea"/>
              </a:rPr>
              <a:t>대칭적 관계</a:t>
            </a:r>
            <a:r>
              <a:rPr lang="ko-KR" altLang="en-US" sz="1700" dirty="0">
                <a:latin typeface="+mn-ea"/>
              </a:rPr>
              <a:t>이기 때문</a:t>
            </a:r>
          </a:p>
          <a:p>
            <a:pPr>
              <a:lnSpc>
                <a:spcPct val="150000"/>
              </a:lnSpc>
            </a:pPr>
            <a:r>
              <a:rPr lang="en-US" altLang="ko-KR" sz="1700" dirty="0" smtClean="0">
                <a:latin typeface="+mn-ea"/>
              </a:rPr>
              <a:t>                                  A</a:t>
            </a:r>
            <a:r>
              <a:rPr lang="ko-KR" altLang="en-US" sz="1700" dirty="0" smtClean="0">
                <a:latin typeface="+mn-ea"/>
              </a:rPr>
              <a:t>에서 </a:t>
            </a:r>
            <a:r>
              <a:rPr lang="en-US" altLang="ko-KR" sz="1700" dirty="0" smtClean="0">
                <a:latin typeface="+mn-ea"/>
              </a:rPr>
              <a:t>B</a:t>
            </a:r>
            <a:r>
              <a:rPr lang="ko-KR" altLang="en-US" sz="1700" dirty="0">
                <a:latin typeface="+mn-ea"/>
              </a:rPr>
              <a:t>의</a:t>
            </a:r>
            <a:r>
              <a:rPr lang="en-US" altLang="ko-KR" sz="1700" dirty="0">
                <a:latin typeface="+mn-ea"/>
              </a:rPr>
              <a:t> </a:t>
            </a:r>
            <a:r>
              <a:rPr lang="ko-KR" altLang="en-US" sz="1700" dirty="0" smtClean="0">
                <a:latin typeface="+mn-ea"/>
              </a:rPr>
              <a:t>유사도</a:t>
            </a:r>
            <a:r>
              <a:rPr lang="en-US" altLang="ko-KR" sz="1700" dirty="0" smtClean="0">
                <a:latin typeface="+mn-ea"/>
              </a:rPr>
              <a:t>  =  B</a:t>
            </a:r>
            <a:r>
              <a:rPr lang="ko-KR" altLang="en-US" sz="1700" dirty="0" smtClean="0">
                <a:latin typeface="+mn-ea"/>
              </a:rPr>
              <a:t>에서 </a:t>
            </a:r>
            <a:r>
              <a:rPr lang="en-US" altLang="ko-KR" sz="1700" dirty="0" smtClean="0">
                <a:latin typeface="+mn-ea"/>
              </a:rPr>
              <a:t>A</a:t>
            </a:r>
            <a:r>
              <a:rPr lang="ko-KR" altLang="en-US" sz="1700" dirty="0" smtClean="0">
                <a:latin typeface="+mn-ea"/>
              </a:rPr>
              <a:t>의</a:t>
            </a:r>
            <a:r>
              <a:rPr lang="en-US" altLang="ko-KR" sz="1700" dirty="0" smtClean="0">
                <a:latin typeface="+mn-ea"/>
              </a:rPr>
              <a:t> </a:t>
            </a:r>
            <a:r>
              <a:rPr lang="ko-KR" altLang="en-US" sz="1700" dirty="0" smtClean="0">
                <a:latin typeface="+mn-ea"/>
              </a:rPr>
              <a:t>유사도</a:t>
            </a:r>
            <a:endParaRPr lang="en-US" altLang="ko-KR" sz="17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700" dirty="0" smtClean="0">
                <a:latin typeface="+mn-ea"/>
              </a:rPr>
              <a:t>2</a:t>
            </a:r>
            <a:r>
              <a:rPr lang="ko-KR" altLang="en-US" sz="1700" dirty="0">
                <a:latin typeface="+mn-ea"/>
              </a:rPr>
              <a:t>개의 독립된 모델을 학습하는 것보다 </a:t>
            </a:r>
            <a:r>
              <a:rPr lang="ko-KR" altLang="en-US" sz="1700" dirty="0">
                <a:solidFill>
                  <a:srgbClr val="FF0000"/>
                </a:solidFill>
                <a:latin typeface="+mn-ea"/>
              </a:rPr>
              <a:t>하나의 </a:t>
            </a:r>
            <a:r>
              <a:rPr lang="en-US" altLang="ko-KR" sz="1700" dirty="0">
                <a:solidFill>
                  <a:srgbClr val="FF0000"/>
                </a:solidFill>
                <a:latin typeface="+mn-ea"/>
              </a:rPr>
              <a:t>LSTM</a:t>
            </a:r>
            <a:r>
              <a:rPr lang="ko-KR" altLang="en-US" sz="1700" dirty="0" smtClean="0">
                <a:solidFill>
                  <a:srgbClr val="FF0000"/>
                </a:solidFill>
                <a:latin typeface="+mn-ea"/>
              </a:rPr>
              <a:t>층</a:t>
            </a:r>
            <a:r>
              <a:rPr lang="ko-KR" altLang="en-US" sz="1700" dirty="0" smtClean="0">
                <a:latin typeface="+mn-ea"/>
              </a:rPr>
              <a:t>으로 </a:t>
            </a:r>
            <a:r>
              <a:rPr lang="ko-KR" altLang="en-US" sz="1700" dirty="0">
                <a:latin typeface="+mn-ea"/>
              </a:rPr>
              <a:t>양쪽을 모두 처리하는 것이 </a:t>
            </a:r>
            <a:r>
              <a:rPr lang="ko-KR" altLang="en-US" sz="1700" dirty="0" smtClean="0">
                <a:latin typeface="+mn-ea"/>
              </a:rPr>
              <a:t>좋음</a:t>
            </a:r>
            <a:endParaRPr lang="ko-KR" altLang="en-US" sz="1700" dirty="0">
              <a:latin typeface="+mn-ea"/>
            </a:endParaRPr>
          </a:p>
        </p:txBody>
      </p:sp>
      <p:sp>
        <p:nvSpPr>
          <p:cNvPr id="6" name="순서도: 추출 5"/>
          <p:cNvSpPr/>
          <p:nvPr/>
        </p:nvSpPr>
        <p:spPr>
          <a:xfrm rot="5400000">
            <a:off x="965855" y="1858810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03017" y="5110803"/>
            <a:ext cx="1012657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 smtClean="0">
                <a:latin typeface="+mn-ea"/>
              </a:rPr>
              <a:t>  </a:t>
            </a:r>
            <a:r>
              <a:rPr lang="ko-KR" altLang="en-US" dirty="0" err="1" smtClean="0">
                <a:latin typeface="+mn-ea"/>
              </a:rPr>
              <a:t>샴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LSTM </a:t>
            </a:r>
            <a:r>
              <a:rPr lang="ko-KR" altLang="en-US" dirty="0">
                <a:latin typeface="+mn-ea"/>
              </a:rPr>
              <a:t>모델 또는 공유 </a:t>
            </a:r>
            <a:r>
              <a:rPr lang="en-US" altLang="ko-KR" dirty="0" smtClean="0">
                <a:latin typeface="+mn-ea"/>
              </a:rPr>
              <a:t>LSTM</a:t>
            </a:r>
          </a:p>
          <a:p>
            <a:pPr>
              <a:lnSpc>
                <a:spcPct val="150000"/>
              </a:lnSpc>
            </a:pPr>
            <a:r>
              <a:rPr lang="en-US" altLang="ko-KR" sz="1700" dirty="0" smtClean="0">
                <a:latin typeface="+mn-ea"/>
              </a:rPr>
              <a:t> -</a:t>
            </a:r>
            <a:r>
              <a:rPr lang="ko-KR" altLang="en-US" sz="1700" dirty="0" smtClean="0">
                <a:latin typeface="+mn-ea"/>
              </a:rPr>
              <a:t>이 </a:t>
            </a:r>
            <a:r>
              <a:rPr lang="en-US" altLang="ko-KR" sz="1700" dirty="0">
                <a:latin typeface="+mn-ea"/>
              </a:rPr>
              <a:t>LSTM </a:t>
            </a:r>
            <a:r>
              <a:rPr lang="ko-KR" altLang="en-US" sz="1700" dirty="0">
                <a:latin typeface="+mn-ea"/>
              </a:rPr>
              <a:t>층의 </a:t>
            </a:r>
            <a:r>
              <a:rPr lang="ko-KR" altLang="en-US" sz="1700" dirty="0" smtClean="0">
                <a:latin typeface="+mn-ea"/>
              </a:rPr>
              <a:t>가중치가 </a:t>
            </a:r>
            <a:r>
              <a:rPr lang="ko-KR" altLang="en-US" sz="1700" dirty="0">
                <a:latin typeface="+mn-ea"/>
              </a:rPr>
              <a:t>두 입력에 대해 함께 </a:t>
            </a:r>
            <a:r>
              <a:rPr lang="ko-KR" altLang="en-US" sz="1700" dirty="0" smtClean="0">
                <a:latin typeface="+mn-ea"/>
              </a:rPr>
              <a:t>학습</a:t>
            </a:r>
            <a:endParaRPr lang="en-US" altLang="ko-KR" sz="1700" dirty="0" smtClean="0">
              <a:latin typeface="+mn-ea"/>
            </a:endParaRPr>
          </a:p>
        </p:txBody>
      </p:sp>
      <p:sp>
        <p:nvSpPr>
          <p:cNvPr id="8" name="순서도: 추출 7"/>
          <p:cNvSpPr/>
          <p:nvPr/>
        </p:nvSpPr>
        <p:spPr>
          <a:xfrm rot="5400000">
            <a:off x="965855" y="5249332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9" name="텍스트 상자 20"/>
          <p:cNvSpPr txBox="1">
            <a:spLocks/>
          </p:cNvSpPr>
          <p:nvPr/>
        </p:nvSpPr>
        <p:spPr>
          <a:xfrm>
            <a:off x="389273" y="604314"/>
            <a:ext cx="6735427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dirty="0" smtClean="0">
                <a:latin typeface="맑은 고딕" charset="0"/>
                <a:ea typeface="맑은 고딕" charset="0"/>
              </a:rPr>
              <a:t>7.1</a:t>
            </a:r>
            <a:r>
              <a:rPr lang="en-US" sz="2800" dirty="0" smtClean="0">
                <a:latin typeface="맑은 고딕" charset="0"/>
                <a:ea typeface="맑은 고딕" charset="0"/>
              </a:rPr>
              <a:t>.5 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층 가중치 공유 </a:t>
            </a:r>
            <a:r>
              <a:rPr lang="en-US" altLang="ko-KR" sz="2800" dirty="0" smtClean="0">
                <a:latin typeface="맑은 고딕" charset="0"/>
                <a:ea typeface="맑은 고딕" charset="0"/>
              </a:rPr>
              <a:t>(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예시</a:t>
            </a:r>
            <a:r>
              <a:rPr lang="en-US" altLang="ko-KR" sz="2800" dirty="0" smtClean="0">
                <a:latin typeface="맑은 고딕" charset="0"/>
                <a:ea typeface="맑은 고딕" charset="0"/>
              </a:rPr>
              <a:t>)</a:t>
            </a:r>
            <a:endParaRPr lang="ko-KR" altLang="en-US" sz="2800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95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딥러닝을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위한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고급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도구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&gt;</a:t>
            </a:r>
            <a:endParaRPr lang="ko-KR" altLang="en-US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20"/>
          <p:cNvSpPr txBox="1">
            <a:spLocks/>
          </p:cNvSpPr>
          <p:nvPr/>
        </p:nvSpPr>
        <p:spPr>
          <a:xfrm>
            <a:off x="389273" y="604314"/>
            <a:ext cx="6735427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dirty="0" smtClean="0">
                <a:latin typeface="맑은 고딕" charset="0"/>
                <a:ea typeface="맑은 고딕" charset="0"/>
              </a:rPr>
              <a:t>7.1</a:t>
            </a:r>
            <a:r>
              <a:rPr lang="en-US" sz="2800" dirty="0" smtClean="0">
                <a:latin typeface="맑은 고딕" charset="0"/>
                <a:ea typeface="맑은 고딕" charset="0"/>
              </a:rPr>
              <a:t>.5 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층과 모델</a:t>
            </a:r>
            <a:endParaRPr lang="ko-KR" altLang="en-US" sz="2800" dirty="0">
              <a:latin typeface="맑은 고딕" charset="0"/>
              <a:ea typeface="맑은 고딕" charset="0"/>
            </a:endParaRPr>
          </a:p>
        </p:txBody>
      </p:sp>
      <p:sp>
        <p:nvSpPr>
          <p:cNvPr id="7" name="순서도: 추출 6"/>
          <p:cNvSpPr/>
          <p:nvPr/>
        </p:nvSpPr>
        <p:spPr>
          <a:xfrm rot="5400000">
            <a:off x="1151054" y="2054557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1454562" y="2039786"/>
            <a:ext cx="8229600" cy="28465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 smtClean="0">
                <a:latin typeface="+mn-ea"/>
              </a:rPr>
              <a:t>함수형 </a:t>
            </a:r>
            <a:r>
              <a:rPr lang="en-US" altLang="ko-KR" sz="2000" dirty="0" smtClean="0">
                <a:latin typeface="+mn-ea"/>
              </a:rPr>
              <a:t>API</a:t>
            </a:r>
            <a:r>
              <a:rPr lang="ko-KR" altLang="en-US" sz="2000" dirty="0" smtClean="0">
                <a:latin typeface="+mn-ea"/>
              </a:rPr>
              <a:t>에서는 모델을 층처럼 사용할 수 있다</a:t>
            </a:r>
            <a:r>
              <a:rPr lang="en-US" altLang="ko-KR" sz="2000" dirty="0" smtClean="0">
                <a:latin typeface="+mn-ea"/>
              </a:rPr>
              <a:t>. </a:t>
            </a:r>
          </a:p>
          <a:p>
            <a:pPr marL="0" indent="0">
              <a:buNone/>
            </a:pPr>
            <a:r>
              <a:rPr lang="en-US" altLang="ko-KR" sz="2000" dirty="0">
                <a:latin typeface="+mn-ea"/>
              </a:rPr>
              <a:t>=</a:t>
            </a:r>
            <a:r>
              <a:rPr lang="en-US" altLang="ko-KR" sz="2000" dirty="0" smtClean="0">
                <a:latin typeface="+mn-ea"/>
              </a:rPr>
              <a:t>&gt;</a:t>
            </a:r>
            <a:r>
              <a:rPr lang="ko-KR" altLang="en-US" sz="2000" dirty="0" smtClean="0">
                <a:latin typeface="+mn-ea"/>
              </a:rPr>
              <a:t>입력 </a:t>
            </a:r>
            <a:r>
              <a:rPr lang="ko-KR" altLang="en-US" sz="2000" dirty="0" err="1" smtClean="0">
                <a:latin typeface="+mn-ea"/>
              </a:rPr>
              <a:t>텐서로</a:t>
            </a:r>
            <a:r>
              <a:rPr lang="ko-KR" altLang="en-US" sz="2000" dirty="0" smtClean="0">
                <a:latin typeface="+mn-ea"/>
              </a:rPr>
              <a:t> 모델을 호출해서 출력 </a:t>
            </a:r>
            <a:r>
              <a:rPr lang="ko-KR" altLang="en-US" sz="2000" dirty="0" err="1" smtClean="0">
                <a:latin typeface="+mn-ea"/>
              </a:rPr>
              <a:t>텐서를</a:t>
            </a:r>
            <a:r>
              <a:rPr lang="ko-KR" altLang="en-US" sz="2000" dirty="0" smtClean="0">
                <a:latin typeface="+mn-ea"/>
              </a:rPr>
              <a:t> 얻을 수 있다</a:t>
            </a:r>
            <a:r>
              <a:rPr lang="en-US" altLang="ko-KR" sz="2000" dirty="0" smtClean="0">
                <a:latin typeface="+mn-ea"/>
              </a:rPr>
              <a:t>. </a:t>
            </a:r>
          </a:p>
          <a:p>
            <a:endParaRPr lang="en-US" altLang="ko-KR" sz="2000" dirty="0">
              <a:latin typeface="+mn-ea"/>
            </a:endParaRPr>
          </a:p>
          <a:p>
            <a:pPr marL="0" indent="0">
              <a:buNone/>
            </a:pPr>
            <a:r>
              <a:rPr lang="ko-KR" altLang="en-US" sz="2000" dirty="0" smtClean="0">
                <a:latin typeface="+mn-ea"/>
              </a:rPr>
              <a:t>모델 객체를 호출할 때 모듈의 가중치가 재사용된다</a:t>
            </a:r>
            <a:r>
              <a:rPr lang="en-US" altLang="ko-KR" sz="2000" dirty="0" smtClean="0">
                <a:latin typeface="+mn-ea"/>
              </a:rPr>
              <a:t>. </a:t>
            </a:r>
          </a:p>
          <a:p>
            <a:pPr marL="0" indent="0">
              <a:buNone/>
            </a:pPr>
            <a:r>
              <a:rPr lang="en-US" altLang="ko-KR" sz="2000" dirty="0" smtClean="0">
                <a:latin typeface="+mn-ea"/>
              </a:rPr>
              <a:t>(</a:t>
            </a:r>
            <a:r>
              <a:rPr lang="ko-KR" altLang="en-US" sz="2000" dirty="0" smtClean="0">
                <a:latin typeface="+mn-ea"/>
              </a:rPr>
              <a:t>층 객체를 </a:t>
            </a:r>
            <a:r>
              <a:rPr lang="ko-KR" altLang="en-US" sz="2000" dirty="0" err="1" smtClean="0">
                <a:latin typeface="+mn-ea"/>
              </a:rPr>
              <a:t>호출할때랑</a:t>
            </a:r>
            <a:r>
              <a:rPr lang="ko-KR" altLang="en-US" sz="2000" dirty="0" smtClean="0">
                <a:latin typeface="+mn-ea"/>
              </a:rPr>
              <a:t> 같음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endParaRPr lang="en-US" altLang="ko-KR" sz="2000" dirty="0">
              <a:latin typeface="+mn-ea"/>
            </a:endParaRPr>
          </a:p>
        </p:txBody>
      </p:sp>
      <p:sp>
        <p:nvSpPr>
          <p:cNvPr id="10" name="순서도: 추출 9"/>
          <p:cNvSpPr/>
          <p:nvPr/>
        </p:nvSpPr>
        <p:spPr>
          <a:xfrm rot="5400000">
            <a:off x="1151054" y="3263580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255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딥러닝을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위한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고급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도구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&gt;</a:t>
            </a:r>
            <a:endParaRPr lang="ko-KR" altLang="en-US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순서도: 추출 4"/>
          <p:cNvSpPr/>
          <p:nvPr/>
        </p:nvSpPr>
        <p:spPr>
          <a:xfrm rot="5400000">
            <a:off x="876730" y="1873582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180238" y="1858810"/>
            <a:ext cx="8229600" cy="6462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dirty="0" err="1" smtClean="0">
                <a:latin typeface="+mn-ea"/>
              </a:rPr>
              <a:t>듀얼</a:t>
            </a:r>
            <a:r>
              <a:rPr lang="ko-KR" altLang="en-US" sz="2200" dirty="0" smtClean="0">
                <a:latin typeface="+mn-ea"/>
              </a:rPr>
              <a:t> 카메라에서 입력을 받는 비전 모델</a:t>
            </a:r>
            <a:endParaRPr lang="en-US" altLang="ko-KR" sz="2200" dirty="0" smtClean="0">
              <a:latin typeface="+mn-ea"/>
            </a:endParaRPr>
          </a:p>
          <a:p>
            <a:pPr marL="0" indent="0">
              <a:buNone/>
            </a:pPr>
            <a:endParaRPr lang="en-US" altLang="ko-KR" sz="2000" dirty="0" smtClean="0">
              <a:latin typeface="+mn-ea"/>
            </a:endParaRPr>
          </a:p>
          <a:p>
            <a:pPr marL="0" indent="0">
              <a:buNone/>
            </a:pPr>
            <a:endParaRPr lang="ko-KR" altLang="en-US" sz="2000" dirty="0">
              <a:latin typeface="+mn-ea"/>
            </a:endParaRPr>
          </a:p>
        </p:txBody>
      </p:sp>
      <p:sp>
        <p:nvSpPr>
          <p:cNvPr id="7" name="텍스트 상자 20"/>
          <p:cNvSpPr txBox="1">
            <a:spLocks/>
          </p:cNvSpPr>
          <p:nvPr/>
        </p:nvSpPr>
        <p:spPr>
          <a:xfrm>
            <a:off x="389273" y="604314"/>
            <a:ext cx="6735427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dirty="0" smtClean="0">
                <a:latin typeface="맑은 고딕" charset="0"/>
                <a:ea typeface="맑은 고딕" charset="0"/>
              </a:rPr>
              <a:t>7.1</a:t>
            </a:r>
            <a:r>
              <a:rPr lang="en-US" sz="2800" dirty="0" smtClean="0">
                <a:latin typeface="맑은 고딕" charset="0"/>
                <a:ea typeface="맑은 고딕" charset="0"/>
              </a:rPr>
              <a:t>.5 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층과 모델 </a:t>
            </a:r>
            <a:r>
              <a:rPr lang="en-US" altLang="ko-KR" sz="2800" dirty="0" smtClean="0">
                <a:latin typeface="맑은 고딕" charset="0"/>
                <a:ea typeface="맑은 고딕" charset="0"/>
              </a:rPr>
              <a:t>(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예시</a:t>
            </a:r>
            <a:r>
              <a:rPr lang="en-US" altLang="ko-KR" sz="2800" dirty="0" smtClean="0">
                <a:latin typeface="맑은 고딕" charset="0"/>
                <a:ea typeface="맑은 고딕" charset="0"/>
              </a:rPr>
              <a:t>)</a:t>
            </a:r>
            <a:endParaRPr lang="ko-KR" altLang="en-US" sz="2800" dirty="0">
              <a:latin typeface="맑은 고딕" charset="0"/>
              <a:ea typeface="맑은 고딕" charset="0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013892" y="2147906"/>
            <a:ext cx="8425596" cy="2599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 smtClean="0"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 smtClean="0"/>
              <a:t>왼쪽 카메라와 오른쪽 카메라에서 시각적 특징을 추출하여 합치기 위해</a:t>
            </a:r>
            <a:endParaRPr lang="en-US" altLang="ko-KR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 smtClean="0"/>
              <a:t>2</a:t>
            </a:r>
            <a:r>
              <a:rPr lang="ko-KR" altLang="en-US" sz="2000" dirty="0" smtClean="0"/>
              <a:t>개의 독립적 모델을 사용할 필요가 없다</a:t>
            </a:r>
            <a:r>
              <a:rPr lang="en-US" altLang="ko-KR" sz="2000" dirty="0" smtClean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2000" dirty="0" smtClean="0"/>
          </a:p>
          <a:p>
            <a:pPr marL="0" indent="0">
              <a:buNone/>
            </a:pPr>
            <a:r>
              <a:rPr lang="ko-KR" altLang="en-US" sz="2000" dirty="0" smtClean="0">
                <a:latin typeface="+mn-ea"/>
              </a:rPr>
              <a:t>→</a:t>
            </a:r>
            <a:r>
              <a:rPr lang="ko-KR" altLang="en-US" sz="2000" dirty="0"/>
              <a:t>가중치가 같고 동일한 표현을 </a:t>
            </a:r>
            <a:r>
              <a:rPr lang="ko-KR" altLang="en-US" sz="2000" dirty="0">
                <a:solidFill>
                  <a:srgbClr val="FF0000"/>
                </a:solidFill>
              </a:rPr>
              <a:t>공유하는 층</a:t>
            </a:r>
            <a:r>
              <a:rPr lang="ko-KR" altLang="en-US" sz="2000" dirty="0"/>
              <a:t>을 사용하기 때문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007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73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딥러닝을 위한 고급 도구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6722745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7.2 케라스 콜백과 텐서보드를 사용한 딥러닝 모델 검사와 모니터링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746125" y="1730375"/>
            <a:ext cx="10557510" cy="36925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model.fit() 이나 model.git_generator() 로 수십 번의 에포크를 실행하는 것.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- 종이 비행기 날리는 것과 조금 비슷,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- 일단 손을 떠나면 경로와 착륙 지점을 제어할 방법 X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나쁜 결과를 피하려면? ( 종이 비행기를 낭비하지 않으려면 )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- 종비 비행기 대신 다른 것을 사용....!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- 드론처럼 주변 환경을 감지한 데이터를 조작부에 전달하여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    현재 상태를 바탕으로 자동으로 운전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이 절에서는 위 함수의 호출을 스스로 판단하고 동적으로 결정하는 방법을 살펴볼 것입니다.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※ 에포크(epochs) : 전체 훈련 데이터에 수행되는 각 반복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07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73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딥러닝을 위한 고급 도구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6722745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7.2 케라스 콜백과 텐서보드를 사용한 딥러닝 모델 검사와 모니터링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746125" y="1730375"/>
            <a:ext cx="10557510" cy="36925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model.fit() 이나 model.git_generator() 로 수십 번의 에포크를 실행하는 것.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- 종이 비행기 날리는 것과 조금 비슷,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- 일단 손을 떠나면 경로와 착륙 지점을 제어할 방법 X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나쁜 결과를 피하려면? ( 종이 비행기를 낭비하지 않으려면 )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- 종비 비행기 대신 다른 것을 사용....!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- 드론처럼 주변 환경을 감지한 데이터를 조작부에 전달하여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    현재 상태를 바탕으로 자동으로 운전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이 절에서는 위 함수의 호출을 스스로 판단하고 동적으로 결정하는 방법을 살펴볼 것입니다.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※ 에포크(epochs) : 전체 훈련 데이터에 수행되는 각 반복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16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035" cy="248285"/>
          </a:xfrm>
          <a:custGeom>
            <a:avLst/>
            <a:gdLst>
              <a:gd name="TX0" fmla="*/ 2474 w 3493"/>
              <a:gd name="TY0" fmla="*/ 0 h 3099"/>
              <a:gd name="TX1" fmla="*/ 2546 w 3493"/>
              <a:gd name="TY1" fmla="*/ 0 h 3099"/>
              <a:gd name="TX2" fmla="*/ 2618 w 3493"/>
              <a:gd name="TY2" fmla="*/ 5 h 3099"/>
              <a:gd name="TX3" fmla="*/ 2689 w 3493"/>
              <a:gd name="TY3" fmla="*/ 15 h 3099"/>
              <a:gd name="TX4" fmla="*/ 2758 w 3493"/>
              <a:gd name="TY4" fmla="*/ 31 h 3099"/>
              <a:gd name="TX5" fmla="*/ 2828 w 3493"/>
              <a:gd name="TY5" fmla="*/ 51 h 3099"/>
              <a:gd name="TX6" fmla="*/ 2896 w 3493"/>
              <a:gd name="TY6" fmla="*/ 76 h 3099"/>
              <a:gd name="TX7" fmla="*/ 2963 w 3493"/>
              <a:gd name="TY7" fmla="*/ 108 h 3099"/>
              <a:gd name="TX8" fmla="*/ 3026 w 3493"/>
              <a:gd name="TY8" fmla="*/ 143 h 3099"/>
              <a:gd name="TX9" fmla="*/ 3088 w 3493"/>
              <a:gd name="TY9" fmla="*/ 183 h 3099"/>
              <a:gd name="TX10" fmla="*/ 3147 w 3493"/>
              <a:gd name="TY10" fmla="*/ 230 h 3099"/>
              <a:gd name="TX11" fmla="*/ 3204 w 3493"/>
              <a:gd name="TY11" fmla="*/ 281 h 3099"/>
              <a:gd name="TX12" fmla="*/ 3256 w 3493"/>
              <a:gd name="TY12" fmla="*/ 336 h 3099"/>
              <a:gd name="TX13" fmla="*/ 3303 w 3493"/>
              <a:gd name="TY13" fmla="*/ 394 h 3099"/>
              <a:gd name="TX14" fmla="*/ 3345 w 3493"/>
              <a:gd name="TY14" fmla="*/ 455 h 3099"/>
              <a:gd name="TX15" fmla="*/ 3382 w 3493"/>
              <a:gd name="TY15" fmla="*/ 518 h 3099"/>
              <a:gd name="TX16" fmla="*/ 3413 w 3493"/>
              <a:gd name="TY16" fmla="*/ 582 h 3099"/>
              <a:gd name="TX17" fmla="*/ 3439 w 3493"/>
              <a:gd name="TY17" fmla="*/ 650 h 3099"/>
              <a:gd name="TX18" fmla="*/ 3460 w 3493"/>
              <a:gd name="TY18" fmla="*/ 717 h 3099"/>
              <a:gd name="TX19" fmla="*/ 3475 w 3493"/>
              <a:gd name="TY19" fmla="*/ 786 h 3099"/>
              <a:gd name="TX20" fmla="*/ 3486 w 3493"/>
              <a:gd name="TY20" fmla="*/ 856 h 3099"/>
              <a:gd name="TX21" fmla="*/ 3491 w 3493"/>
              <a:gd name="TY21" fmla="*/ 926 h 3099"/>
              <a:gd name="TX22" fmla="*/ 3491 w 3493"/>
              <a:gd name="TY22" fmla="*/ 996 h 3099"/>
              <a:gd name="TX23" fmla="*/ 3486 w 3493"/>
              <a:gd name="TY23" fmla="*/ 1066 h 3099"/>
              <a:gd name="TX24" fmla="*/ 3475 w 3493"/>
              <a:gd name="TY24" fmla="*/ 1136 h 3099"/>
              <a:gd name="TX25" fmla="*/ 3460 w 3493"/>
              <a:gd name="TY25" fmla="*/ 1205 h 3099"/>
              <a:gd name="TX26" fmla="*/ 3439 w 3493"/>
              <a:gd name="TY26" fmla="*/ 1273 h 3099"/>
              <a:gd name="TX27" fmla="*/ 3413 w 3493"/>
              <a:gd name="TY27" fmla="*/ 1339 h 3099"/>
              <a:gd name="TX28" fmla="*/ 3382 w 3493"/>
              <a:gd name="TY28" fmla="*/ 1404 h 3099"/>
              <a:gd name="TX29" fmla="*/ 3345 w 3493"/>
              <a:gd name="TY29" fmla="*/ 1467 h 3099"/>
              <a:gd name="TX30" fmla="*/ 3303 w 3493"/>
              <a:gd name="TY30" fmla="*/ 1528 h 3099"/>
              <a:gd name="TX31" fmla="*/ 3256 w 3493"/>
              <a:gd name="TY31" fmla="*/ 1586 h 3099"/>
              <a:gd name="TX32" fmla="*/ 3204 w 3493"/>
              <a:gd name="TY32" fmla="*/ 1641 h 3099"/>
              <a:gd name="TX33" fmla="*/ 2007 w 3493"/>
              <a:gd name="TY33" fmla="*/ 2813 h 3099"/>
              <a:gd name="TX34" fmla="*/ 1988 w 3493"/>
              <a:gd name="TY34" fmla="*/ 2828 h 3099"/>
              <a:gd name="TX35" fmla="*/ 1965 w 3493"/>
              <a:gd name="TY35" fmla="*/ 2838 h 3099"/>
              <a:gd name="TX36" fmla="*/ 1942 w 3493"/>
              <a:gd name="TY36" fmla="*/ 2844 h 3099"/>
              <a:gd name="TX37" fmla="*/ 1918 w 3493"/>
              <a:gd name="TY37" fmla="*/ 2844 h 3099"/>
              <a:gd name="TX38" fmla="*/ 1894 w 3493"/>
              <a:gd name="TY38" fmla="*/ 2838 h 3099"/>
              <a:gd name="TX39" fmla="*/ 1873 w 3493"/>
              <a:gd name="TY39" fmla="*/ 2828 h 3099"/>
              <a:gd name="TX40" fmla="*/ 1853 w 3493"/>
              <a:gd name="TY40" fmla="*/ 2813 h 3099"/>
              <a:gd name="TX41" fmla="*/ 1837 w 3493"/>
              <a:gd name="TY41" fmla="*/ 2793 h 3099"/>
              <a:gd name="TX42" fmla="*/ 1827 w 3493"/>
              <a:gd name="TY42" fmla="*/ 2772 h 3099"/>
              <a:gd name="TX43" fmla="*/ 1821 w 3493"/>
              <a:gd name="TY43" fmla="*/ 2749 h 3099"/>
              <a:gd name="TX44" fmla="*/ 1821 w 3493"/>
              <a:gd name="TY44" fmla="*/ 2726 h 3099"/>
              <a:gd name="TX45" fmla="*/ 1827 w 3493"/>
              <a:gd name="TY45" fmla="*/ 2703 h 3099"/>
              <a:gd name="TX46" fmla="*/ 1837 w 3493"/>
              <a:gd name="TY46" fmla="*/ 2681 h 3099"/>
              <a:gd name="TX47" fmla="*/ 1853 w 3493"/>
              <a:gd name="TY47" fmla="*/ 2662 h 3099"/>
              <a:gd name="TX48" fmla="*/ 3035 w 3493"/>
              <a:gd name="TY48" fmla="*/ 1505 h 3099"/>
              <a:gd name="TX49" fmla="*/ 3079 w 3493"/>
              <a:gd name="TY49" fmla="*/ 1458 h 3099"/>
              <a:gd name="TX50" fmla="*/ 3118 w 3493"/>
              <a:gd name="TY50" fmla="*/ 1407 h 3099"/>
              <a:gd name="TX51" fmla="*/ 3153 w 3493"/>
              <a:gd name="TY51" fmla="*/ 1355 h 3099"/>
              <a:gd name="TX52" fmla="*/ 3183 w 3493"/>
              <a:gd name="TY52" fmla="*/ 1300 h 3099"/>
              <a:gd name="TX53" fmla="*/ 3208 w 3493"/>
              <a:gd name="TY53" fmla="*/ 1243 h 3099"/>
              <a:gd name="TX54" fmla="*/ 3228 w 3493"/>
              <a:gd name="TY54" fmla="*/ 1185 h 3099"/>
              <a:gd name="TX55" fmla="*/ 3242 w 3493"/>
              <a:gd name="TY55" fmla="*/ 1126 h 3099"/>
              <a:gd name="TX56" fmla="*/ 3253 w 3493"/>
              <a:gd name="TY56" fmla="*/ 1066 h 3099"/>
              <a:gd name="TX57" fmla="*/ 3257 w 3493"/>
              <a:gd name="TY57" fmla="*/ 1006 h 3099"/>
              <a:gd name="TX58" fmla="*/ 3257 w 3493"/>
              <a:gd name="TY58" fmla="*/ 946 h 3099"/>
              <a:gd name="TX59" fmla="*/ 3253 w 3493"/>
              <a:gd name="TY59" fmla="*/ 885 h 3099"/>
              <a:gd name="TX60" fmla="*/ 3242 w 3493"/>
              <a:gd name="TY60" fmla="*/ 826 h 3099"/>
              <a:gd name="TX61" fmla="*/ 3228 w 3493"/>
              <a:gd name="TY61" fmla="*/ 766 h 3099"/>
              <a:gd name="TX62" fmla="*/ 3208 w 3493"/>
              <a:gd name="TY62" fmla="*/ 709 h 3099"/>
              <a:gd name="TX63" fmla="*/ 3183 w 3493"/>
              <a:gd name="TY63" fmla="*/ 653 h 3099"/>
              <a:gd name="TX64" fmla="*/ 3153 w 3493"/>
              <a:gd name="TY64" fmla="*/ 598 h 3099"/>
              <a:gd name="TX65" fmla="*/ 3118 w 3493"/>
              <a:gd name="TY65" fmla="*/ 545 h 3099"/>
              <a:gd name="TX66" fmla="*/ 3079 w 3493"/>
              <a:gd name="TY66" fmla="*/ 495 h 3099"/>
              <a:gd name="TX67" fmla="*/ 3035 w 3493"/>
              <a:gd name="TY67" fmla="*/ 448 h 3099"/>
              <a:gd name="TX68" fmla="*/ 2985 w 3493"/>
              <a:gd name="TY68" fmla="*/ 403 h 3099"/>
              <a:gd name="TX69" fmla="*/ 2935 w 3493"/>
              <a:gd name="TY69" fmla="*/ 364 h 3099"/>
              <a:gd name="TX70" fmla="*/ 2881 w 3493"/>
              <a:gd name="TY70" fmla="*/ 331 h 3099"/>
              <a:gd name="TX71" fmla="*/ 2825 w 3493"/>
              <a:gd name="TY71" fmla="*/ 301 h 3099"/>
              <a:gd name="TX72" fmla="*/ 2767 w 3493"/>
              <a:gd name="TY72" fmla="*/ 277 h 3099"/>
              <a:gd name="TX73" fmla="*/ 2708 w 3493"/>
              <a:gd name="TY73" fmla="*/ 258 h 3099"/>
              <a:gd name="TX74" fmla="*/ 2648 w 3493"/>
              <a:gd name="TY74" fmla="*/ 243 h 3099"/>
              <a:gd name="TX75" fmla="*/ 2586 w 3493"/>
              <a:gd name="TY75" fmla="*/ 234 h 3099"/>
              <a:gd name="TX76" fmla="*/ 2525 w 3493"/>
              <a:gd name="TY76" fmla="*/ 229 h 3099"/>
              <a:gd name="TX77" fmla="*/ 2464 w 3493"/>
              <a:gd name="TY77" fmla="*/ 229 h 3099"/>
              <a:gd name="TX78" fmla="*/ 2402 w 3493"/>
              <a:gd name="TY78" fmla="*/ 234 h 3099"/>
              <a:gd name="TX79" fmla="*/ 2340 w 3493"/>
              <a:gd name="TY79" fmla="*/ 243 h 3099"/>
              <a:gd name="TX80" fmla="*/ 2280 w 3493"/>
              <a:gd name="TY80" fmla="*/ 258 h 3099"/>
              <a:gd name="TX81" fmla="*/ 2221 w 3493"/>
              <a:gd name="TY81" fmla="*/ 277 h 3099"/>
              <a:gd name="TX82" fmla="*/ 2164 w 3493"/>
              <a:gd name="TY82" fmla="*/ 301 h 3099"/>
              <a:gd name="TX83" fmla="*/ 2108 w 3493"/>
              <a:gd name="TY83" fmla="*/ 331 h 3099"/>
              <a:gd name="TX84" fmla="*/ 2055 w 3493"/>
              <a:gd name="TY84" fmla="*/ 364 h 3099"/>
              <a:gd name="TX85" fmla="*/ 2003 w 3493"/>
              <a:gd name="TY85" fmla="*/ 403 h 3099"/>
              <a:gd name="TX86" fmla="*/ 1955 w 3493"/>
              <a:gd name="TY86" fmla="*/ 448 h 3099"/>
              <a:gd name="TX87" fmla="*/ 378 w 3493"/>
              <a:gd name="TY87" fmla="*/ 1972 h 3099"/>
              <a:gd name="TX88" fmla="*/ 341 w 3493"/>
              <a:gd name="TY88" fmla="*/ 2013 h 3099"/>
              <a:gd name="TX89" fmla="*/ 307 w 3493"/>
              <a:gd name="TY89" fmla="*/ 2057 h 3099"/>
              <a:gd name="TX90" fmla="*/ 280 w 3493"/>
              <a:gd name="TY90" fmla="*/ 2102 h 3099"/>
              <a:gd name="TX91" fmla="*/ 258 w 3493"/>
              <a:gd name="TY91" fmla="*/ 2149 h 3099"/>
              <a:gd name="TX92" fmla="*/ 241 w 3493"/>
              <a:gd name="TY92" fmla="*/ 2199 h 3099"/>
              <a:gd name="TX93" fmla="*/ 228 w 3493"/>
              <a:gd name="TY93" fmla="*/ 2248 h 3099"/>
              <a:gd name="TX94" fmla="*/ 220 w 3493"/>
              <a:gd name="TY94" fmla="*/ 2299 h 3099"/>
              <a:gd name="TX95" fmla="*/ 218 w 3493"/>
              <a:gd name="TY95" fmla="*/ 2350 h 3099"/>
              <a:gd name="TX96" fmla="*/ 220 w 3493"/>
              <a:gd name="TY96" fmla="*/ 2402 h 3099"/>
              <a:gd name="TX97" fmla="*/ 228 w 3493"/>
              <a:gd name="TY97" fmla="*/ 2452 h 3099"/>
              <a:gd name="TX98" fmla="*/ 241 w 3493"/>
              <a:gd name="TY98" fmla="*/ 2503 h 3099"/>
              <a:gd name="TX99" fmla="*/ 258 w 3493"/>
              <a:gd name="TY99" fmla="*/ 2551 h 3099"/>
              <a:gd name="TX100" fmla="*/ 280 w 3493"/>
              <a:gd name="TY100" fmla="*/ 2599 h 3099"/>
              <a:gd name="TX101" fmla="*/ 307 w 3493"/>
              <a:gd name="TY101" fmla="*/ 2644 h 3099"/>
              <a:gd name="TX102" fmla="*/ 341 w 3493"/>
              <a:gd name="TY102" fmla="*/ 2687 h 3099"/>
              <a:gd name="TX103" fmla="*/ 378 w 3493"/>
              <a:gd name="TY103" fmla="*/ 2728 h 3099"/>
              <a:gd name="TX104" fmla="*/ 419 w 3493"/>
              <a:gd name="TY104" fmla="*/ 2765 h 3099"/>
              <a:gd name="TX105" fmla="*/ 463 w 3493"/>
              <a:gd name="TY105" fmla="*/ 2796 h 3099"/>
              <a:gd name="TX106" fmla="*/ 509 w 3493"/>
              <a:gd name="TY106" fmla="*/ 2824 h 3099"/>
              <a:gd name="TX107" fmla="*/ 558 w 3493"/>
              <a:gd name="TY107" fmla="*/ 2846 h 3099"/>
              <a:gd name="TX108" fmla="*/ 608 w 3493"/>
              <a:gd name="TY108" fmla="*/ 2863 h 3099"/>
              <a:gd name="TX109" fmla="*/ 660 w 3493"/>
              <a:gd name="TY109" fmla="*/ 2874 h 3099"/>
              <a:gd name="TX110" fmla="*/ 711 w 3493"/>
              <a:gd name="TY110" fmla="*/ 2882 h 3099"/>
              <a:gd name="TX111" fmla="*/ 763 w 3493"/>
              <a:gd name="TY111" fmla="*/ 2885 h 3099"/>
              <a:gd name="TX112" fmla="*/ 816 w 3493"/>
              <a:gd name="TY112" fmla="*/ 2882 h 3099"/>
              <a:gd name="TX113" fmla="*/ 867 w 3493"/>
              <a:gd name="TY113" fmla="*/ 2874 h 3099"/>
              <a:gd name="TX114" fmla="*/ 919 w 3493"/>
              <a:gd name="TY114" fmla="*/ 2863 h 3099"/>
              <a:gd name="TX115" fmla="*/ 968 w 3493"/>
              <a:gd name="TY115" fmla="*/ 2846 h 3099"/>
              <a:gd name="TX116" fmla="*/ 1018 w 3493"/>
              <a:gd name="TY116" fmla="*/ 2824 h 3099"/>
              <a:gd name="TX117" fmla="*/ 1064 w 3493"/>
              <a:gd name="TY117" fmla="*/ 2796 h 3099"/>
              <a:gd name="TX118" fmla="*/ 1108 w 3493"/>
              <a:gd name="TY118" fmla="*/ 2765 h 3099"/>
              <a:gd name="TX119" fmla="*/ 1149 w 3493"/>
              <a:gd name="TY119" fmla="*/ 2728 h 3099"/>
              <a:gd name="TX120" fmla="*/ 2741 w 3493"/>
              <a:gd name="TY120" fmla="*/ 1187 h 3099"/>
              <a:gd name="TX121" fmla="*/ 2768 w 3493"/>
              <a:gd name="TY121" fmla="*/ 1158 h 3099"/>
              <a:gd name="TX122" fmla="*/ 2791 w 3493"/>
              <a:gd name="TY122" fmla="*/ 1125 h 3099"/>
              <a:gd name="TX123" fmla="*/ 2809 w 3493"/>
              <a:gd name="TY123" fmla="*/ 1091 h 3099"/>
              <a:gd name="TX124" fmla="*/ 2823 w 3493"/>
              <a:gd name="TY124" fmla="*/ 1055 h 3099"/>
              <a:gd name="TX125" fmla="*/ 2831 w 3493"/>
              <a:gd name="TY125" fmla="*/ 1018 h 3099"/>
              <a:gd name="TX126" fmla="*/ 2837 w 3493"/>
              <a:gd name="TY126" fmla="*/ 980 h 3099"/>
              <a:gd name="TX127" fmla="*/ 2837 w 3493"/>
              <a:gd name="TY127" fmla="*/ 942 h 3099"/>
              <a:gd name="TX128" fmla="*/ 2831 w 3493"/>
              <a:gd name="TY128" fmla="*/ 904 h 3099"/>
              <a:gd name="TX129" fmla="*/ 2823 w 3493"/>
              <a:gd name="TY129" fmla="*/ 867 h 3099"/>
              <a:gd name="TX130" fmla="*/ 2809 w 3493"/>
              <a:gd name="TY130" fmla="*/ 832 h 3099"/>
              <a:gd name="TX131" fmla="*/ 2791 w 3493"/>
              <a:gd name="TY131" fmla="*/ 797 h 3099"/>
              <a:gd name="TX132" fmla="*/ 2768 w 3493"/>
              <a:gd name="TY132" fmla="*/ 764 h 3099"/>
              <a:gd name="TX133" fmla="*/ 2741 w 3493"/>
              <a:gd name="TY133" fmla="*/ 734 h 3099"/>
              <a:gd name="TX134" fmla="*/ 2710 w 3493"/>
              <a:gd name="TY134" fmla="*/ 707 h 3099"/>
              <a:gd name="TX135" fmla="*/ 2677 w 3493"/>
              <a:gd name="TY135" fmla="*/ 685 h 3099"/>
              <a:gd name="TX136" fmla="*/ 2642 w 3493"/>
              <a:gd name="TY136" fmla="*/ 668 h 3099"/>
              <a:gd name="TX137" fmla="*/ 2605 w 3493"/>
              <a:gd name="TY137" fmla="*/ 654 h 3099"/>
              <a:gd name="TX138" fmla="*/ 2567 w 3493"/>
              <a:gd name="TY138" fmla="*/ 645 h 3099"/>
              <a:gd name="TX139" fmla="*/ 2528 w 3493"/>
              <a:gd name="TY139" fmla="*/ 641 h 3099"/>
              <a:gd name="TX140" fmla="*/ 2490 w 3493"/>
              <a:gd name="TY140" fmla="*/ 641 h 3099"/>
              <a:gd name="TX141" fmla="*/ 2452 w 3493"/>
              <a:gd name="TY141" fmla="*/ 645 h 3099"/>
              <a:gd name="TX142" fmla="*/ 2415 w 3493"/>
              <a:gd name="TY142" fmla="*/ 654 h 3099"/>
              <a:gd name="TX143" fmla="*/ 2377 w 3493"/>
              <a:gd name="TY143" fmla="*/ 668 h 3099"/>
              <a:gd name="TX144" fmla="*/ 2343 w 3493"/>
              <a:gd name="TY144" fmla="*/ 685 h 3099"/>
              <a:gd name="TX145" fmla="*/ 2309 w 3493"/>
              <a:gd name="TY145" fmla="*/ 707 h 3099"/>
              <a:gd name="TX146" fmla="*/ 2278 w 3493"/>
              <a:gd name="TY146" fmla="*/ 734 h 3099"/>
              <a:gd name="TX147" fmla="*/ 1082 w 3493"/>
              <a:gd name="TY147" fmla="*/ 1906 h 3099"/>
              <a:gd name="TX148" fmla="*/ 1062 w 3493"/>
              <a:gd name="TY148" fmla="*/ 1922 h 3099"/>
              <a:gd name="TX149" fmla="*/ 1040 w 3493"/>
              <a:gd name="TY149" fmla="*/ 1931 h 3099"/>
              <a:gd name="TX150" fmla="*/ 1017 w 3493"/>
              <a:gd name="TY150" fmla="*/ 1937 h 3099"/>
              <a:gd name="TX151" fmla="*/ 992 w 3493"/>
              <a:gd name="TY151" fmla="*/ 1937 h 3099"/>
              <a:gd name="TX152" fmla="*/ 969 w 3493"/>
              <a:gd name="TY152" fmla="*/ 1931 h 3099"/>
              <a:gd name="TX153" fmla="*/ 947 w 3493"/>
              <a:gd name="TY153" fmla="*/ 1922 h 3099"/>
              <a:gd name="TX154" fmla="*/ 927 w 3493"/>
              <a:gd name="TY154" fmla="*/ 1906 h 3099"/>
              <a:gd name="TX155" fmla="*/ 911 w 3493"/>
              <a:gd name="TY155" fmla="*/ 1887 h 3099"/>
              <a:gd name="TX156" fmla="*/ 900 w 3493"/>
              <a:gd name="TY156" fmla="*/ 1865 h 3099"/>
              <a:gd name="TX157" fmla="*/ 896 w 3493"/>
              <a:gd name="TY157" fmla="*/ 1842 h 3099"/>
              <a:gd name="TX158" fmla="*/ 896 w 3493"/>
              <a:gd name="TY158" fmla="*/ 1819 h 3099"/>
              <a:gd name="TX159" fmla="*/ 900 w 3493"/>
              <a:gd name="TY159" fmla="*/ 1796 h 3099"/>
              <a:gd name="TX160" fmla="*/ 911 w 3493"/>
              <a:gd name="TY160" fmla="*/ 1775 h 3099"/>
              <a:gd name="TX161" fmla="*/ 927 w 3493"/>
              <a:gd name="TY161" fmla="*/ 1755 h 3099"/>
              <a:gd name="TX162" fmla="*/ 2123 w 3493"/>
              <a:gd name="TY162" fmla="*/ 583 h 3099"/>
              <a:gd name="TX163" fmla="*/ 2165 w 3493"/>
              <a:gd name="TY163" fmla="*/ 546 h 3099"/>
              <a:gd name="TX164" fmla="*/ 2209 w 3493"/>
              <a:gd name="TY164" fmla="*/ 515 h 3099"/>
              <a:gd name="TX165" fmla="*/ 2255 w 3493"/>
              <a:gd name="TY165" fmla="*/ 488 h 3099"/>
              <a:gd name="TX166" fmla="*/ 2304 w 3493"/>
              <a:gd name="TY166" fmla="*/ 465 h 3099"/>
              <a:gd name="TX167" fmla="*/ 2354 w 3493"/>
              <a:gd name="TY167" fmla="*/ 449 h 3099"/>
              <a:gd name="TX168" fmla="*/ 2405 w 3493"/>
              <a:gd name="TY168" fmla="*/ 436 h 3099"/>
              <a:gd name="TX169" fmla="*/ 2457 w 3493"/>
              <a:gd name="TY169" fmla="*/ 429 h 3099"/>
              <a:gd name="TX170" fmla="*/ 2509 w 3493"/>
              <a:gd name="TY170" fmla="*/ 427 h 3099"/>
              <a:gd name="TX171" fmla="*/ 2562 w 3493"/>
              <a:gd name="TY171" fmla="*/ 429 h 3099"/>
              <a:gd name="TX172" fmla="*/ 2613 w 3493"/>
              <a:gd name="TY172" fmla="*/ 436 h 3099"/>
              <a:gd name="TX173" fmla="*/ 2665 w 3493"/>
              <a:gd name="TY173" fmla="*/ 449 h 3099"/>
              <a:gd name="TX174" fmla="*/ 2714 w 3493"/>
              <a:gd name="TY174" fmla="*/ 465 h 3099"/>
              <a:gd name="TX175" fmla="*/ 2763 w 3493"/>
              <a:gd name="TY175" fmla="*/ 488 h 3099"/>
              <a:gd name="TX176" fmla="*/ 2810 w 3493"/>
              <a:gd name="TY176" fmla="*/ 515 h 3099"/>
              <a:gd name="TX177" fmla="*/ 2854 w 3493"/>
              <a:gd name="TY177" fmla="*/ 546 h 3099"/>
              <a:gd name="TX178" fmla="*/ 2895 w 3493"/>
              <a:gd name="TY178" fmla="*/ 583 h 3099"/>
              <a:gd name="TX179" fmla="*/ 2932 w 3493"/>
              <a:gd name="TY179" fmla="*/ 623 h 3099"/>
              <a:gd name="TX180" fmla="*/ 2965 w 3493"/>
              <a:gd name="TY180" fmla="*/ 666 h 3099"/>
              <a:gd name="TX181" fmla="*/ 2993 w 3493"/>
              <a:gd name="TY181" fmla="*/ 713 h 3099"/>
              <a:gd name="TX182" fmla="*/ 3015 w 3493"/>
              <a:gd name="TY182" fmla="*/ 760 h 3099"/>
              <a:gd name="TX183" fmla="*/ 3032 w 3493"/>
              <a:gd name="TY183" fmla="*/ 809 h 3099"/>
              <a:gd name="TX184" fmla="*/ 3045 w 3493"/>
              <a:gd name="TY184" fmla="*/ 859 h 3099"/>
              <a:gd name="TX185" fmla="*/ 3053 w 3493"/>
              <a:gd name="TY185" fmla="*/ 910 h 3099"/>
              <a:gd name="TX186" fmla="*/ 3055 w 3493"/>
              <a:gd name="TY186" fmla="*/ 961 h 3099"/>
              <a:gd name="TX187" fmla="*/ 3053 w 3493"/>
              <a:gd name="TY187" fmla="*/ 1012 h 3099"/>
              <a:gd name="TX188" fmla="*/ 3045 w 3493"/>
              <a:gd name="TY188" fmla="*/ 1063 h 3099"/>
              <a:gd name="TX189" fmla="*/ 3032 w 3493"/>
              <a:gd name="TY189" fmla="*/ 1113 h 3099"/>
              <a:gd name="TX190" fmla="*/ 3015 w 3493"/>
              <a:gd name="TY190" fmla="*/ 1162 h 3099"/>
              <a:gd name="TX191" fmla="*/ 2993 w 3493"/>
              <a:gd name="TY191" fmla="*/ 1209 h 3099"/>
              <a:gd name="TX192" fmla="*/ 2965 w 3493"/>
              <a:gd name="TY192" fmla="*/ 1255 h 3099"/>
              <a:gd name="TX193" fmla="*/ 2932 w 3493"/>
              <a:gd name="TY193" fmla="*/ 1298 h 3099"/>
              <a:gd name="TX194" fmla="*/ 2895 w 3493"/>
              <a:gd name="TY194" fmla="*/ 1339 h 3099"/>
              <a:gd name="TX195" fmla="*/ 1303 w 3493"/>
              <a:gd name="TY195" fmla="*/ 2879 h 3099"/>
              <a:gd name="TX196" fmla="*/ 1255 w 3493"/>
              <a:gd name="TY196" fmla="*/ 2923 h 3099"/>
              <a:gd name="TX197" fmla="*/ 1203 w 3493"/>
              <a:gd name="TY197" fmla="*/ 2962 h 3099"/>
              <a:gd name="TX198" fmla="*/ 1150 w 3493"/>
              <a:gd name="TY198" fmla="*/ 2995 h 3099"/>
              <a:gd name="TX199" fmla="*/ 1094 w 3493"/>
              <a:gd name="TY199" fmla="*/ 3025 h 3099"/>
              <a:gd name="TX200" fmla="*/ 1036 w 3493"/>
              <a:gd name="TY200" fmla="*/ 3049 h 3099"/>
              <a:gd name="TX201" fmla="*/ 977 w 3493"/>
              <a:gd name="TY201" fmla="*/ 3068 h 3099"/>
              <a:gd name="TX202" fmla="*/ 917 w 3493"/>
              <a:gd name="TY202" fmla="*/ 3083 h 3099"/>
              <a:gd name="TX203" fmla="*/ 855 w 3493"/>
              <a:gd name="TY203" fmla="*/ 3092 h 3099"/>
              <a:gd name="TX204" fmla="*/ 794 w 3493"/>
              <a:gd name="TY204" fmla="*/ 3097 h 3099"/>
              <a:gd name="TX205" fmla="*/ 733 w 3493"/>
              <a:gd name="TY205" fmla="*/ 3097 h 3099"/>
              <a:gd name="TX206" fmla="*/ 671 w 3493"/>
              <a:gd name="TY206" fmla="*/ 3092 h 3099"/>
              <a:gd name="TX207" fmla="*/ 609 w 3493"/>
              <a:gd name="TY207" fmla="*/ 3083 h 3099"/>
              <a:gd name="TX208" fmla="*/ 549 w 3493"/>
              <a:gd name="TY208" fmla="*/ 3068 h 3099"/>
              <a:gd name="TX209" fmla="*/ 490 w 3493"/>
              <a:gd name="TY209" fmla="*/ 3049 h 3099"/>
              <a:gd name="TX210" fmla="*/ 433 w 3493"/>
              <a:gd name="TY210" fmla="*/ 3025 h 3099"/>
              <a:gd name="TX211" fmla="*/ 377 w 3493"/>
              <a:gd name="TY211" fmla="*/ 2995 h 3099"/>
              <a:gd name="TX212" fmla="*/ 323 w 3493"/>
              <a:gd name="TY212" fmla="*/ 2962 h 3099"/>
              <a:gd name="TX213" fmla="*/ 272 w 3493"/>
              <a:gd name="TY213" fmla="*/ 2923 h 3099"/>
              <a:gd name="TX214" fmla="*/ 224 w 3493"/>
              <a:gd name="TY214" fmla="*/ 2879 h 3099"/>
              <a:gd name="TX215" fmla="*/ 178 w 3493"/>
              <a:gd name="TY215" fmla="*/ 2832 h 3099"/>
              <a:gd name="TX216" fmla="*/ 139 w 3493"/>
              <a:gd name="TY216" fmla="*/ 2782 h 3099"/>
              <a:gd name="TX217" fmla="*/ 104 w 3493"/>
              <a:gd name="TY217" fmla="*/ 2729 h 3099"/>
              <a:gd name="TX218" fmla="*/ 75 w 3493"/>
              <a:gd name="TY218" fmla="*/ 2674 h 3099"/>
              <a:gd name="TX219" fmla="*/ 51 w 3493"/>
              <a:gd name="TY219" fmla="*/ 2617 h 3099"/>
              <a:gd name="TX220" fmla="*/ 30 w 3493"/>
              <a:gd name="TY220" fmla="*/ 2560 h 3099"/>
              <a:gd name="TX221" fmla="*/ 15 w 3493"/>
              <a:gd name="TY221" fmla="*/ 2501 h 3099"/>
              <a:gd name="TX222" fmla="*/ 5 w 3493"/>
              <a:gd name="TY222" fmla="*/ 2441 h 3099"/>
              <a:gd name="TX223" fmla="*/ 0 w 3493"/>
              <a:gd name="TY223" fmla="*/ 2381 h 3099"/>
              <a:gd name="TX224" fmla="*/ 0 w 3493"/>
              <a:gd name="TY224" fmla="*/ 2321 h 3099"/>
              <a:gd name="TX225" fmla="*/ 5 w 3493"/>
              <a:gd name="TY225" fmla="*/ 2260 h 3099"/>
              <a:gd name="TX226" fmla="*/ 15 w 3493"/>
              <a:gd name="TY226" fmla="*/ 2200 h 3099"/>
              <a:gd name="TX227" fmla="*/ 30 w 3493"/>
              <a:gd name="TY227" fmla="*/ 2141 h 3099"/>
              <a:gd name="TX228" fmla="*/ 51 w 3493"/>
              <a:gd name="TY228" fmla="*/ 2083 h 3099"/>
              <a:gd name="TX229" fmla="*/ 75 w 3493"/>
              <a:gd name="TY229" fmla="*/ 2027 h 3099"/>
              <a:gd name="TX230" fmla="*/ 104 w 3493"/>
              <a:gd name="TY230" fmla="*/ 1972 h 3099"/>
              <a:gd name="TX231" fmla="*/ 139 w 3493"/>
              <a:gd name="TY231" fmla="*/ 1920 h 3099"/>
              <a:gd name="TX232" fmla="*/ 178 w 3493"/>
              <a:gd name="TY232" fmla="*/ 1869 h 3099"/>
              <a:gd name="TX233" fmla="*/ 224 w 3493"/>
              <a:gd name="TY233" fmla="*/ 1822 h 3099"/>
              <a:gd name="TX234" fmla="*/ 1815 w 3493"/>
              <a:gd name="TY234" fmla="*/ 281 h 3099"/>
              <a:gd name="TX235" fmla="*/ 1872 w 3493"/>
              <a:gd name="TY235" fmla="*/ 230 h 3099"/>
              <a:gd name="TX236" fmla="*/ 1931 w 3493"/>
              <a:gd name="TY236" fmla="*/ 183 h 3099"/>
              <a:gd name="TX237" fmla="*/ 1992 w 3493"/>
              <a:gd name="TY237" fmla="*/ 143 h 3099"/>
              <a:gd name="TX238" fmla="*/ 2057 w 3493"/>
              <a:gd name="TY238" fmla="*/ 108 h 3099"/>
              <a:gd name="TX239" fmla="*/ 2123 w 3493"/>
              <a:gd name="TY239" fmla="*/ 76 h 3099"/>
              <a:gd name="TX240" fmla="*/ 2191 w 3493"/>
              <a:gd name="TY240" fmla="*/ 51 h 3099"/>
              <a:gd name="TX241" fmla="*/ 2261 w 3493"/>
              <a:gd name="TY241" fmla="*/ 31 h 3099"/>
              <a:gd name="TX242" fmla="*/ 2331 w 3493"/>
              <a:gd name="TY242" fmla="*/ 15 h 3099"/>
              <a:gd name="TX243" fmla="*/ 2402 w 3493"/>
              <a:gd name="TY243" fmla="*/ 5 h 3099"/>
              <a:gd name="TX244" fmla="*/ 2474 w 3493"/>
              <a:gd name="TY244" fmla="*/ 0 h 30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3" h="3099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73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딥러닝을 위한 고급 도구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7714615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7.2.1 콜백을 사용하여 모델의 훈련 과정 제어하기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698500" y="1285875"/>
            <a:ext cx="10938510" cy="4523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지금까지 예제는?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   적절한 훈련 에포크를 알아내기 위해 첫 번째 실행에서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   과대적합이 시작될 때까지 충분한 에포크로 훈련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   그런 다음 최적의 에포크 횟수로 처음부터 새로운 훈련을 시작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=&gt; </a:t>
            </a: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낭비가 많다!!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더 좋은 처리 방법은?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=&gt; </a:t>
            </a: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검증 손실이 더 이상 향상되지 않을 때 훈련을 멈추는 것!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 - 케라스 콜백을 사용하여 구현 가능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 - 콜백(callbacks) : 모델의 fit() 메서드가 호출될 때 전달되는 객체(특정 메서드를 구현한 클래스 객체)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 - 훈련하는 동안 모델은 여러 지점에서 콜백을 호출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 - 콜백은 모델의 상태, 성능에 대한 모든 정보에 접근하고 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   훈련 중지, 모델 저장, 가중치 적재 또는 모델 상태 변경 등을 처리할 수 있음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38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035" cy="248285"/>
          </a:xfrm>
          <a:custGeom>
            <a:avLst/>
            <a:gdLst>
              <a:gd name="TX0" fmla="*/ 2474 w 3493"/>
              <a:gd name="TY0" fmla="*/ 0 h 3099"/>
              <a:gd name="TX1" fmla="*/ 2546 w 3493"/>
              <a:gd name="TY1" fmla="*/ 0 h 3099"/>
              <a:gd name="TX2" fmla="*/ 2618 w 3493"/>
              <a:gd name="TY2" fmla="*/ 5 h 3099"/>
              <a:gd name="TX3" fmla="*/ 2689 w 3493"/>
              <a:gd name="TY3" fmla="*/ 15 h 3099"/>
              <a:gd name="TX4" fmla="*/ 2758 w 3493"/>
              <a:gd name="TY4" fmla="*/ 31 h 3099"/>
              <a:gd name="TX5" fmla="*/ 2828 w 3493"/>
              <a:gd name="TY5" fmla="*/ 51 h 3099"/>
              <a:gd name="TX6" fmla="*/ 2896 w 3493"/>
              <a:gd name="TY6" fmla="*/ 76 h 3099"/>
              <a:gd name="TX7" fmla="*/ 2963 w 3493"/>
              <a:gd name="TY7" fmla="*/ 108 h 3099"/>
              <a:gd name="TX8" fmla="*/ 3026 w 3493"/>
              <a:gd name="TY8" fmla="*/ 143 h 3099"/>
              <a:gd name="TX9" fmla="*/ 3088 w 3493"/>
              <a:gd name="TY9" fmla="*/ 183 h 3099"/>
              <a:gd name="TX10" fmla="*/ 3147 w 3493"/>
              <a:gd name="TY10" fmla="*/ 230 h 3099"/>
              <a:gd name="TX11" fmla="*/ 3204 w 3493"/>
              <a:gd name="TY11" fmla="*/ 281 h 3099"/>
              <a:gd name="TX12" fmla="*/ 3256 w 3493"/>
              <a:gd name="TY12" fmla="*/ 336 h 3099"/>
              <a:gd name="TX13" fmla="*/ 3303 w 3493"/>
              <a:gd name="TY13" fmla="*/ 394 h 3099"/>
              <a:gd name="TX14" fmla="*/ 3345 w 3493"/>
              <a:gd name="TY14" fmla="*/ 455 h 3099"/>
              <a:gd name="TX15" fmla="*/ 3382 w 3493"/>
              <a:gd name="TY15" fmla="*/ 518 h 3099"/>
              <a:gd name="TX16" fmla="*/ 3413 w 3493"/>
              <a:gd name="TY16" fmla="*/ 582 h 3099"/>
              <a:gd name="TX17" fmla="*/ 3439 w 3493"/>
              <a:gd name="TY17" fmla="*/ 650 h 3099"/>
              <a:gd name="TX18" fmla="*/ 3460 w 3493"/>
              <a:gd name="TY18" fmla="*/ 717 h 3099"/>
              <a:gd name="TX19" fmla="*/ 3475 w 3493"/>
              <a:gd name="TY19" fmla="*/ 786 h 3099"/>
              <a:gd name="TX20" fmla="*/ 3486 w 3493"/>
              <a:gd name="TY20" fmla="*/ 856 h 3099"/>
              <a:gd name="TX21" fmla="*/ 3491 w 3493"/>
              <a:gd name="TY21" fmla="*/ 926 h 3099"/>
              <a:gd name="TX22" fmla="*/ 3491 w 3493"/>
              <a:gd name="TY22" fmla="*/ 996 h 3099"/>
              <a:gd name="TX23" fmla="*/ 3486 w 3493"/>
              <a:gd name="TY23" fmla="*/ 1066 h 3099"/>
              <a:gd name="TX24" fmla="*/ 3475 w 3493"/>
              <a:gd name="TY24" fmla="*/ 1136 h 3099"/>
              <a:gd name="TX25" fmla="*/ 3460 w 3493"/>
              <a:gd name="TY25" fmla="*/ 1205 h 3099"/>
              <a:gd name="TX26" fmla="*/ 3439 w 3493"/>
              <a:gd name="TY26" fmla="*/ 1273 h 3099"/>
              <a:gd name="TX27" fmla="*/ 3413 w 3493"/>
              <a:gd name="TY27" fmla="*/ 1339 h 3099"/>
              <a:gd name="TX28" fmla="*/ 3382 w 3493"/>
              <a:gd name="TY28" fmla="*/ 1404 h 3099"/>
              <a:gd name="TX29" fmla="*/ 3345 w 3493"/>
              <a:gd name="TY29" fmla="*/ 1467 h 3099"/>
              <a:gd name="TX30" fmla="*/ 3303 w 3493"/>
              <a:gd name="TY30" fmla="*/ 1528 h 3099"/>
              <a:gd name="TX31" fmla="*/ 3256 w 3493"/>
              <a:gd name="TY31" fmla="*/ 1586 h 3099"/>
              <a:gd name="TX32" fmla="*/ 3204 w 3493"/>
              <a:gd name="TY32" fmla="*/ 1641 h 3099"/>
              <a:gd name="TX33" fmla="*/ 2007 w 3493"/>
              <a:gd name="TY33" fmla="*/ 2813 h 3099"/>
              <a:gd name="TX34" fmla="*/ 1988 w 3493"/>
              <a:gd name="TY34" fmla="*/ 2828 h 3099"/>
              <a:gd name="TX35" fmla="*/ 1965 w 3493"/>
              <a:gd name="TY35" fmla="*/ 2838 h 3099"/>
              <a:gd name="TX36" fmla="*/ 1942 w 3493"/>
              <a:gd name="TY36" fmla="*/ 2844 h 3099"/>
              <a:gd name="TX37" fmla="*/ 1918 w 3493"/>
              <a:gd name="TY37" fmla="*/ 2844 h 3099"/>
              <a:gd name="TX38" fmla="*/ 1894 w 3493"/>
              <a:gd name="TY38" fmla="*/ 2838 h 3099"/>
              <a:gd name="TX39" fmla="*/ 1873 w 3493"/>
              <a:gd name="TY39" fmla="*/ 2828 h 3099"/>
              <a:gd name="TX40" fmla="*/ 1853 w 3493"/>
              <a:gd name="TY40" fmla="*/ 2813 h 3099"/>
              <a:gd name="TX41" fmla="*/ 1837 w 3493"/>
              <a:gd name="TY41" fmla="*/ 2793 h 3099"/>
              <a:gd name="TX42" fmla="*/ 1827 w 3493"/>
              <a:gd name="TY42" fmla="*/ 2772 h 3099"/>
              <a:gd name="TX43" fmla="*/ 1821 w 3493"/>
              <a:gd name="TY43" fmla="*/ 2749 h 3099"/>
              <a:gd name="TX44" fmla="*/ 1821 w 3493"/>
              <a:gd name="TY44" fmla="*/ 2726 h 3099"/>
              <a:gd name="TX45" fmla="*/ 1827 w 3493"/>
              <a:gd name="TY45" fmla="*/ 2703 h 3099"/>
              <a:gd name="TX46" fmla="*/ 1837 w 3493"/>
              <a:gd name="TY46" fmla="*/ 2681 h 3099"/>
              <a:gd name="TX47" fmla="*/ 1853 w 3493"/>
              <a:gd name="TY47" fmla="*/ 2662 h 3099"/>
              <a:gd name="TX48" fmla="*/ 3035 w 3493"/>
              <a:gd name="TY48" fmla="*/ 1505 h 3099"/>
              <a:gd name="TX49" fmla="*/ 3079 w 3493"/>
              <a:gd name="TY49" fmla="*/ 1458 h 3099"/>
              <a:gd name="TX50" fmla="*/ 3118 w 3493"/>
              <a:gd name="TY50" fmla="*/ 1407 h 3099"/>
              <a:gd name="TX51" fmla="*/ 3153 w 3493"/>
              <a:gd name="TY51" fmla="*/ 1355 h 3099"/>
              <a:gd name="TX52" fmla="*/ 3183 w 3493"/>
              <a:gd name="TY52" fmla="*/ 1300 h 3099"/>
              <a:gd name="TX53" fmla="*/ 3208 w 3493"/>
              <a:gd name="TY53" fmla="*/ 1243 h 3099"/>
              <a:gd name="TX54" fmla="*/ 3228 w 3493"/>
              <a:gd name="TY54" fmla="*/ 1185 h 3099"/>
              <a:gd name="TX55" fmla="*/ 3242 w 3493"/>
              <a:gd name="TY55" fmla="*/ 1126 h 3099"/>
              <a:gd name="TX56" fmla="*/ 3253 w 3493"/>
              <a:gd name="TY56" fmla="*/ 1066 h 3099"/>
              <a:gd name="TX57" fmla="*/ 3257 w 3493"/>
              <a:gd name="TY57" fmla="*/ 1006 h 3099"/>
              <a:gd name="TX58" fmla="*/ 3257 w 3493"/>
              <a:gd name="TY58" fmla="*/ 946 h 3099"/>
              <a:gd name="TX59" fmla="*/ 3253 w 3493"/>
              <a:gd name="TY59" fmla="*/ 885 h 3099"/>
              <a:gd name="TX60" fmla="*/ 3242 w 3493"/>
              <a:gd name="TY60" fmla="*/ 826 h 3099"/>
              <a:gd name="TX61" fmla="*/ 3228 w 3493"/>
              <a:gd name="TY61" fmla="*/ 766 h 3099"/>
              <a:gd name="TX62" fmla="*/ 3208 w 3493"/>
              <a:gd name="TY62" fmla="*/ 709 h 3099"/>
              <a:gd name="TX63" fmla="*/ 3183 w 3493"/>
              <a:gd name="TY63" fmla="*/ 653 h 3099"/>
              <a:gd name="TX64" fmla="*/ 3153 w 3493"/>
              <a:gd name="TY64" fmla="*/ 598 h 3099"/>
              <a:gd name="TX65" fmla="*/ 3118 w 3493"/>
              <a:gd name="TY65" fmla="*/ 545 h 3099"/>
              <a:gd name="TX66" fmla="*/ 3079 w 3493"/>
              <a:gd name="TY66" fmla="*/ 495 h 3099"/>
              <a:gd name="TX67" fmla="*/ 3035 w 3493"/>
              <a:gd name="TY67" fmla="*/ 448 h 3099"/>
              <a:gd name="TX68" fmla="*/ 2985 w 3493"/>
              <a:gd name="TY68" fmla="*/ 403 h 3099"/>
              <a:gd name="TX69" fmla="*/ 2935 w 3493"/>
              <a:gd name="TY69" fmla="*/ 364 h 3099"/>
              <a:gd name="TX70" fmla="*/ 2881 w 3493"/>
              <a:gd name="TY70" fmla="*/ 331 h 3099"/>
              <a:gd name="TX71" fmla="*/ 2825 w 3493"/>
              <a:gd name="TY71" fmla="*/ 301 h 3099"/>
              <a:gd name="TX72" fmla="*/ 2767 w 3493"/>
              <a:gd name="TY72" fmla="*/ 277 h 3099"/>
              <a:gd name="TX73" fmla="*/ 2708 w 3493"/>
              <a:gd name="TY73" fmla="*/ 258 h 3099"/>
              <a:gd name="TX74" fmla="*/ 2648 w 3493"/>
              <a:gd name="TY74" fmla="*/ 243 h 3099"/>
              <a:gd name="TX75" fmla="*/ 2586 w 3493"/>
              <a:gd name="TY75" fmla="*/ 234 h 3099"/>
              <a:gd name="TX76" fmla="*/ 2525 w 3493"/>
              <a:gd name="TY76" fmla="*/ 229 h 3099"/>
              <a:gd name="TX77" fmla="*/ 2464 w 3493"/>
              <a:gd name="TY77" fmla="*/ 229 h 3099"/>
              <a:gd name="TX78" fmla="*/ 2402 w 3493"/>
              <a:gd name="TY78" fmla="*/ 234 h 3099"/>
              <a:gd name="TX79" fmla="*/ 2340 w 3493"/>
              <a:gd name="TY79" fmla="*/ 243 h 3099"/>
              <a:gd name="TX80" fmla="*/ 2280 w 3493"/>
              <a:gd name="TY80" fmla="*/ 258 h 3099"/>
              <a:gd name="TX81" fmla="*/ 2221 w 3493"/>
              <a:gd name="TY81" fmla="*/ 277 h 3099"/>
              <a:gd name="TX82" fmla="*/ 2164 w 3493"/>
              <a:gd name="TY82" fmla="*/ 301 h 3099"/>
              <a:gd name="TX83" fmla="*/ 2108 w 3493"/>
              <a:gd name="TY83" fmla="*/ 331 h 3099"/>
              <a:gd name="TX84" fmla="*/ 2055 w 3493"/>
              <a:gd name="TY84" fmla="*/ 364 h 3099"/>
              <a:gd name="TX85" fmla="*/ 2003 w 3493"/>
              <a:gd name="TY85" fmla="*/ 403 h 3099"/>
              <a:gd name="TX86" fmla="*/ 1955 w 3493"/>
              <a:gd name="TY86" fmla="*/ 448 h 3099"/>
              <a:gd name="TX87" fmla="*/ 378 w 3493"/>
              <a:gd name="TY87" fmla="*/ 1972 h 3099"/>
              <a:gd name="TX88" fmla="*/ 341 w 3493"/>
              <a:gd name="TY88" fmla="*/ 2013 h 3099"/>
              <a:gd name="TX89" fmla="*/ 307 w 3493"/>
              <a:gd name="TY89" fmla="*/ 2057 h 3099"/>
              <a:gd name="TX90" fmla="*/ 280 w 3493"/>
              <a:gd name="TY90" fmla="*/ 2102 h 3099"/>
              <a:gd name="TX91" fmla="*/ 258 w 3493"/>
              <a:gd name="TY91" fmla="*/ 2149 h 3099"/>
              <a:gd name="TX92" fmla="*/ 241 w 3493"/>
              <a:gd name="TY92" fmla="*/ 2199 h 3099"/>
              <a:gd name="TX93" fmla="*/ 228 w 3493"/>
              <a:gd name="TY93" fmla="*/ 2248 h 3099"/>
              <a:gd name="TX94" fmla="*/ 220 w 3493"/>
              <a:gd name="TY94" fmla="*/ 2299 h 3099"/>
              <a:gd name="TX95" fmla="*/ 218 w 3493"/>
              <a:gd name="TY95" fmla="*/ 2350 h 3099"/>
              <a:gd name="TX96" fmla="*/ 220 w 3493"/>
              <a:gd name="TY96" fmla="*/ 2402 h 3099"/>
              <a:gd name="TX97" fmla="*/ 228 w 3493"/>
              <a:gd name="TY97" fmla="*/ 2452 h 3099"/>
              <a:gd name="TX98" fmla="*/ 241 w 3493"/>
              <a:gd name="TY98" fmla="*/ 2503 h 3099"/>
              <a:gd name="TX99" fmla="*/ 258 w 3493"/>
              <a:gd name="TY99" fmla="*/ 2551 h 3099"/>
              <a:gd name="TX100" fmla="*/ 280 w 3493"/>
              <a:gd name="TY100" fmla="*/ 2599 h 3099"/>
              <a:gd name="TX101" fmla="*/ 307 w 3493"/>
              <a:gd name="TY101" fmla="*/ 2644 h 3099"/>
              <a:gd name="TX102" fmla="*/ 341 w 3493"/>
              <a:gd name="TY102" fmla="*/ 2687 h 3099"/>
              <a:gd name="TX103" fmla="*/ 378 w 3493"/>
              <a:gd name="TY103" fmla="*/ 2728 h 3099"/>
              <a:gd name="TX104" fmla="*/ 419 w 3493"/>
              <a:gd name="TY104" fmla="*/ 2765 h 3099"/>
              <a:gd name="TX105" fmla="*/ 463 w 3493"/>
              <a:gd name="TY105" fmla="*/ 2796 h 3099"/>
              <a:gd name="TX106" fmla="*/ 509 w 3493"/>
              <a:gd name="TY106" fmla="*/ 2824 h 3099"/>
              <a:gd name="TX107" fmla="*/ 558 w 3493"/>
              <a:gd name="TY107" fmla="*/ 2846 h 3099"/>
              <a:gd name="TX108" fmla="*/ 608 w 3493"/>
              <a:gd name="TY108" fmla="*/ 2863 h 3099"/>
              <a:gd name="TX109" fmla="*/ 660 w 3493"/>
              <a:gd name="TY109" fmla="*/ 2874 h 3099"/>
              <a:gd name="TX110" fmla="*/ 711 w 3493"/>
              <a:gd name="TY110" fmla="*/ 2882 h 3099"/>
              <a:gd name="TX111" fmla="*/ 763 w 3493"/>
              <a:gd name="TY111" fmla="*/ 2885 h 3099"/>
              <a:gd name="TX112" fmla="*/ 816 w 3493"/>
              <a:gd name="TY112" fmla="*/ 2882 h 3099"/>
              <a:gd name="TX113" fmla="*/ 867 w 3493"/>
              <a:gd name="TY113" fmla="*/ 2874 h 3099"/>
              <a:gd name="TX114" fmla="*/ 919 w 3493"/>
              <a:gd name="TY114" fmla="*/ 2863 h 3099"/>
              <a:gd name="TX115" fmla="*/ 968 w 3493"/>
              <a:gd name="TY115" fmla="*/ 2846 h 3099"/>
              <a:gd name="TX116" fmla="*/ 1018 w 3493"/>
              <a:gd name="TY116" fmla="*/ 2824 h 3099"/>
              <a:gd name="TX117" fmla="*/ 1064 w 3493"/>
              <a:gd name="TY117" fmla="*/ 2796 h 3099"/>
              <a:gd name="TX118" fmla="*/ 1108 w 3493"/>
              <a:gd name="TY118" fmla="*/ 2765 h 3099"/>
              <a:gd name="TX119" fmla="*/ 1149 w 3493"/>
              <a:gd name="TY119" fmla="*/ 2728 h 3099"/>
              <a:gd name="TX120" fmla="*/ 2741 w 3493"/>
              <a:gd name="TY120" fmla="*/ 1187 h 3099"/>
              <a:gd name="TX121" fmla="*/ 2768 w 3493"/>
              <a:gd name="TY121" fmla="*/ 1158 h 3099"/>
              <a:gd name="TX122" fmla="*/ 2791 w 3493"/>
              <a:gd name="TY122" fmla="*/ 1125 h 3099"/>
              <a:gd name="TX123" fmla="*/ 2809 w 3493"/>
              <a:gd name="TY123" fmla="*/ 1091 h 3099"/>
              <a:gd name="TX124" fmla="*/ 2823 w 3493"/>
              <a:gd name="TY124" fmla="*/ 1055 h 3099"/>
              <a:gd name="TX125" fmla="*/ 2831 w 3493"/>
              <a:gd name="TY125" fmla="*/ 1018 h 3099"/>
              <a:gd name="TX126" fmla="*/ 2837 w 3493"/>
              <a:gd name="TY126" fmla="*/ 980 h 3099"/>
              <a:gd name="TX127" fmla="*/ 2837 w 3493"/>
              <a:gd name="TY127" fmla="*/ 942 h 3099"/>
              <a:gd name="TX128" fmla="*/ 2831 w 3493"/>
              <a:gd name="TY128" fmla="*/ 904 h 3099"/>
              <a:gd name="TX129" fmla="*/ 2823 w 3493"/>
              <a:gd name="TY129" fmla="*/ 867 h 3099"/>
              <a:gd name="TX130" fmla="*/ 2809 w 3493"/>
              <a:gd name="TY130" fmla="*/ 832 h 3099"/>
              <a:gd name="TX131" fmla="*/ 2791 w 3493"/>
              <a:gd name="TY131" fmla="*/ 797 h 3099"/>
              <a:gd name="TX132" fmla="*/ 2768 w 3493"/>
              <a:gd name="TY132" fmla="*/ 764 h 3099"/>
              <a:gd name="TX133" fmla="*/ 2741 w 3493"/>
              <a:gd name="TY133" fmla="*/ 734 h 3099"/>
              <a:gd name="TX134" fmla="*/ 2710 w 3493"/>
              <a:gd name="TY134" fmla="*/ 707 h 3099"/>
              <a:gd name="TX135" fmla="*/ 2677 w 3493"/>
              <a:gd name="TY135" fmla="*/ 685 h 3099"/>
              <a:gd name="TX136" fmla="*/ 2642 w 3493"/>
              <a:gd name="TY136" fmla="*/ 668 h 3099"/>
              <a:gd name="TX137" fmla="*/ 2605 w 3493"/>
              <a:gd name="TY137" fmla="*/ 654 h 3099"/>
              <a:gd name="TX138" fmla="*/ 2567 w 3493"/>
              <a:gd name="TY138" fmla="*/ 645 h 3099"/>
              <a:gd name="TX139" fmla="*/ 2528 w 3493"/>
              <a:gd name="TY139" fmla="*/ 641 h 3099"/>
              <a:gd name="TX140" fmla="*/ 2490 w 3493"/>
              <a:gd name="TY140" fmla="*/ 641 h 3099"/>
              <a:gd name="TX141" fmla="*/ 2452 w 3493"/>
              <a:gd name="TY141" fmla="*/ 645 h 3099"/>
              <a:gd name="TX142" fmla="*/ 2415 w 3493"/>
              <a:gd name="TY142" fmla="*/ 654 h 3099"/>
              <a:gd name="TX143" fmla="*/ 2377 w 3493"/>
              <a:gd name="TY143" fmla="*/ 668 h 3099"/>
              <a:gd name="TX144" fmla="*/ 2343 w 3493"/>
              <a:gd name="TY144" fmla="*/ 685 h 3099"/>
              <a:gd name="TX145" fmla="*/ 2309 w 3493"/>
              <a:gd name="TY145" fmla="*/ 707 h 3099"/>
              <a:gd name="TX146" fmla="*/ 2278 w 3493"/>
              <a:gd name="TY146" fmla="*/ 734 h 3099"/>
              <a:gd name="TX147" fmla="*/ 1082 w 3493"/>
              <a:gd name="TY147" fmla="*/ 1906 h 3099"/>
              <a:gd name="TX148" fmla="*/ 1062 w 3493"/>
              <a:gd name="TY148" fmla="*/ 1922 h 3099"/>
              <a:gd name="TX149" fmla="*/ 1040 w 3493"/>
              <a:gd name="TY149" fmla="*/ 1931 h 3099"/>
              <a:gd name="TX150" fmla="*/ 1017 w 3493"/>
              <a:gd name="TY150" fmla="*/ 1937 h 3099"/>
              <a:gd name="TX151" fmla="*/ 992 w 3493"/>
              <a:gd name="TY151" fmla="*/ 1937 h 3099"/>
              <a:gd name="TX152" fmla="*/ 969 w 3493"/>
              <a:gd name="TY152" fmla="*/ 1931 h 3099"/>
              <a:gd name="TX153" fmla="*/ 947 w 3493"/>
              <a:gd name="TY153" fmla="*/ 1922 h 3099"/>
              <a:gd name="TX154" fmla="*/ 927 w 3493"/>
              <a:gd name="TY154" fmla="*/ 1906 h 3099"/>
              <a:gd name="TX155" fmla="*/ 911 w 3493"/>
              <a:gd name="TY155" fmla="*/ 1887 h 3099"/>
              <a:gd name="TX156" fmla="*/ 900 w 3493"/>
              <a:gd name="TY156" fmla="*/ 1865 h 3099"/>
              <a:gd name="TX157" fmla="*/ 896 w 3493"/>
              <a:gd name="TY157" fmla="*/ 1842 h 3099"/>
              <a:gd name="TX158" fmla="*/ 896 w 3493"/>
              <a:gd name="TY158" fmla="*/ 1819 h 3099"/>
              <a:gd name="TX159" fmla="*/ 900 w 3493"/>
              <a:gd name="TY159" fmla="*/ 1796 h 3099"/>
              <a:gd name="TX160" fmla="*/ 911 w 3493"/>
              <a:gd name="TY160" fmla="*/ 1775 h 3099"/>
              <a:gd name="TX161" fmla="*/ 927 w 3493"/>
              <a:gd name="TY161" fmla="*/ 1755 h 3099"/>
              <a:gd name="TX162" fmla="*/ 2123 w 3493"/>
              <a:gd name="TY162" fmla="*/ 583 h 3099"/>
              <a:gd name="TX163" fmla="*/ 2165 w 3493"/>
              <a:gd name="TY163" fmla="*/ 546 h 3099"/>
              <a:gd name="TX164" fmla="*/ 2209 w 3493"/>
              <a:gd name="TY164" fmla="*/ 515 h 3099"/>
              <a:gd name="TX165" fmla="*/ 2255 w 3493"/>
              <a:gd name="TY165" fmla="*/ 488 h 3099"/>
              <a:gd name="TX166" fmla="*/ 2304 w 3493"/>
              <a:gd name="TY166" fmla="*/ 465 h 3099"/>
              <a:gd name="TX167" fmla="*/ 2354 w 3493"/>
              <a:gd name="TY167" fmla="*/ 449 h 3099"/>
              <a:gd name="TX168" fmla="*/ 2405 w 3493"/>
              <a:gd name="TY168" fmla="*/ 436 h 3099"/>
              <a:gd name="TX169" fmla="*/ 2457 w 3493"/>
              <a:gd name="TY169" fmla="*/ 429 h 3099"/>
              <a:gd name="TX170" fmla="*/ 2509 w 3493"/>
              <a:gd name="TY170" fmla="*/ 427 h 3099"/>
              <a:gd name="TX171" fmla="*/ 2562 w 3493"/>
              <a:gd name="TY171" fmla="*/ 429 h 3099"/>
              <a:gd name="TX172" fmla="*/ 2613 w 3493"/>
              <a:gd name="TY172" fmla="*/ 436 h 3099"/>
              <a:gd name="TX173" fmla="*/ 2665 w 3493"/>
              <a:gd name="TY173" fmla="*/ 449 h 3099"/>
              <a:gd name="TX174" fmla="*/ 2714 w 3493"/>
              <a:gd name="TY174" fmla="*/ 465 h 3099"/>
              <a:gd name="TX175" fmla="*/ 2763 w 3493"/>
              <a:gd name="TY175" fmla="*/ 488 h 3099"/>
              <a:gd name="TX176" fmla="*/ 2810 w 3493"/>
              <a:gd name="TY176" fmla="*/ 515 h 3099"/>
              <a:gd name="TX177" fmla="*/ 2854 w 3493"/>
              <a:gd name="TY177" fmla="*/ 546 h 3099"/>
              <a:gd name="TX178" fmla="*/ 2895 w 3493"/>
              <a:gd name="TY178" fmla="*/ 583 h 3099"/>
              <a:gd name="TX179" fmla="*/ 2932 w 3493"/>
              <a:gd name="TY179" fmla="*/ 623 h 3099"/>
              <a:gd name="TX180" fmla="*/ 2965 w 3493"/>
              <a:gd name="TY180" fmla="*/ 666 h 3099"/>
              <a:gd name="TX181" fmla="*/ 2993 w 3493"/>
              <a:gd name="TY181" fmla="*/ 713 h 3099"/>
              <a:gd name="TX182" fmla="*/ 3015 w 3493"/>
              <a:gd name="TY182" fmla="*/ 760 h 3099"/>
              <a:gd name="TX183" fmla="*/ 3032 w 3493"/>
              <a:gd name="TY183" fmla="*/ 809 h 3099"/>
              <a:gd name="TX184" fmla="*/ 3045 w 3493"/>
              <a:gd name="TY184" fmla="*/ 859 h 3099"/>
              <a:gd name="TX185" fmla="*/ 3053 w 3493"/>
              <a:gd name="TY185" fmla="*/ 910 h 3099"/>
              <a:gd name="TX186" fmla="*/ 3055 w 3493"/>
              <a:gd name="TY186" fmla="*/ 961 h 3099"/>
              <a:gd name="TX187" fmla="*/ 3053 w 3493"/>
              <a:gd name="TY187" fmla="*/ 1012 h 3099"/>
              <a:gd name="TX188" fmla="*/ 3045 w 3493"/>
              <a:gd name="TY188" fmla="*/ 1063 h 3099"/>
              <a:gd name="TX189" fmla="*/ 3032 w 3493"/>
              <a:gd name="TY189" fmla="*/ 1113 h 3099"/>
              <a:gd name="TX190" fmla="*/ 3015 w 3493"/>
              <a:gd name="TY190" fmla="*/ 1162 h 3099"/>
              <a:gd name="TX191" fmla="*/ 2993 w 3493"/>
              <a:gd name="TY191" fmla="*/ 1209 h 3099"/>
              <a:gd name="TX192" fmla="*/ 2965 w 3493"/>
              <a:gd name="TY192" fmla="*/ 1255 h 3099"/>
              <a:gd name="TX193" fmla="*/ 2932 w 3493"/>
              <a:gd name="TY193" fmla="*/ 1298 h 3099"/>
              <a:gd name="TX194" fmla="*/ 2895 w 3493"/>
              <a:gd name="TY194" fmla="*/ 1339 h 3099"/>
              <a:gd name="TX195" fmla="*/ 1303 w 3493"/>
              <a:gd name="TY195" fmla="*/ 2879 h 3099"/>
              <a:gd name="TX196" fmla="*/ 1255 w 3493"/>
              <a:gd name="TY196" fmla="*/ 2923 h 3099"/>
              <a:gd name="TX197" fmla="*/ 1203 w 3493"/>
              <a:gd name="TY197" fmla="*/ 2962 h 3099"/>
              <a:gd name="TX198" fmla="*/ 1150 w 3493"/>
              <a:gd name="TY198" fmla="*/ 2995 h 3099"/>
              <a:gd name="TX199" fmla="*/ 1094 w 3493"/>
              <a:gd name="TY199" fmla="*/ 3025 h 3099"/>
              <a:gd name="TX200" fmla="*/ 1036 w 3493"/>
              <a:gd name="TY200" fmla="*/ 3049 h 3099"/>
              <a:gd name="TX201" fmla="*/ 977 w 3493"/>
              <a:gd name="TY201" fmla="*/ 3068 h 3099"/>
              <a:gd name="TX202" fmla="*/ 917 w 3493"/>
              <a:gd name="TY202" fmla="*/ 3083 h 3099"/>
              <a:gd name="TX203" fmla="*/ 855 w 3493"/>
              <a:gd name="TY203" fmla="*/ 3092 h 3099"/>
              <a:gd name="TX204" fmla="*/ 794 w 3493"/>
              <a:gd name="TY204" fmla="*/ 3097 h 3099"/>
              <a:gd name="TX205" fmla="*/ 733 w 3493"/>
              <a:gd name="TY205" fmla="*/ 3097 h 3099"/>
              <a:gd name="TX206" fmla="*/ 671 w 3493"/>
              <a:gd name="TY206" fmla="*/ 3092 h 3099"/>
              <a:gd name="TX207" fmla="*/ 609 w 3493"/>
              <a:gd name="TY207" fmla="*/ 3083 h 3099"/>
              <a:gd name="TX208" fmla="*/ 549 w 3493"/>
              <a:gd name="TY208" fmla="*/ 3068 h 3099"/>
              <a:gd name="TX209" fmla="*/ 490 w 3493"/>
              <a:gd name="TY209" fmla="*/ 3049 h 3099"/>
              <a:gd name="TX210" fmla="*/ 433 w 3493"/>
              <a:gd name="TY210" fmla="*/ 3025 h 3099"/>
              <a:gd name="TX211" fmla="*/ 377 w 3493"/>
              <a:gd name="TY211" fmla="*/ 2995 h 3099"/>
              <a:gd name="TX212" fmla="*/ 323 w 3493"/>
              <a:gd name="TY212" fmla="*/ 2962 h 3099"/>
              <a:gd name="TX213" fmla="*/ 272 w 3493"/>
              <a:gd name="TY213" fmla="*/ 2923 h 3099"/>
              <a:gd name="TX214" fmla="*/ 224 w 3493"/>
              <a:gd name="TY214" fmla="*/ 2879 h 3099"/>
              <a:gd name="TX215" fmla="*/ 178 w 3493"/>
              <a:gd name="TY215" fmla="*/ 2832 h 3099"/>
              <a:gd name="TX216" fmla="*/ 139 w 3493"/>
              <a:gd name="TY216" fmla="*/ 2782 h 3099"/>
              <a:gd name="TX217" fmla="*/ 104 w 3493"/>
              <a:gd name="TY217" fmla="*/ 2729 h 3099"/>
              <a:gd name="TX218" fmla="*/ 75 w 3493"/>
              <a:gd name="TY218" fmla="*/ 2674 h 3099"/>
              <a:gd name="TX219" fmla="*/ 51 w 3493"/>
              <a:gd name="TY219" fmla="*/ 2617 h 3099"/>
              <a:gd name="TX220" fmla="*/ 30 w 3493"/>
              <a:gd name="TY220" fmla="*/ 2560 h 3099"/>
              <a:gd name="TX221" fmla="*/ 15 w 3493"/>
              <a:gd name="TY221" fmla="*/ 2501 h 3099"/>
              <a:gd name="TX222" fmla="*/ 5 w 3493"/>
              <a:gd name="TY222" fmla="*/ 2441 h 3099"/>
              <a:gd name="TX223" fmla="*/ 0 w 3493"/>
              <a:gd name="TY223" fmla="*/ 2381 h 3099"/>
              <a:gd name="TX224" fmla="*/ 0 w 3493"/>
              <a:gd name="TY224" fmla="*/ 2321 h 3099"/>
              <a:gd name="TX225" fmla="*/ 5 w 3493"/>
              <a:gd name="TY225" fmla="*/ 2260 h 3099"/>
              <a:gd name="TX226" fmla="*/ 15 w 3493"/>
              <a:gd name="TY226" fmla="*/ 2200 h 3099"/>
              <a:gd name="TX227" fmla="*/ 30 w 3493"/>
              <a:gd name="TY227" fmla="*/ 2141 h 3099"/>
              <a:gd name="TX228" fmla="*/ 51 w 3493"/>
              <a:gd name="TY228" fmla="*/ 2083 h 3099"/>
              <a:gd name="TX229" fmla="*/ 75 w 3493"/>
              <a:gd name="TY229" fmla="*/ 2027 h 3099"/>
              <a:gd name="TX230" fmla="*/ 104 w 3493"/>
              <a:gd name="TY230" fmla="*/ 1972 h 3099"/>
              <a:gd name="TX231" fmla="*/ 139 w 3493"/>
              <a:gd name="TY231" fmla="*/ 1920 h 3099"/>
              <a:gd name="TX232" fmla="*/ 178 w 3493"/>
              <a:gd name="TY232" fmla="*/ 1869 h 3099"/>
              <a:gd name="TX233" fmla="*/ 224 w 3493"/>
              <a:gd name="TY233" fmla="*/ 1822 h 3099"/>
              <a:gd name="TX234" fmla="*/ 1815 w 3493"/>
              <a:gd name="TY234" fmla="*/ 281 h 3099"/>
              <a:gd name="TX235" fmla="*/ 1872 w 3493"/>
              <a:gd name="TY235" fmla="*/ 230 h 3099"/>
              <a:gd name="TX236" fmla="*/ 1931 w 3493"/>
              <a:gd name="TY236" fmla="*/ 183 h 3099"/>
              <a:gd name="TX237" fmla="*/ 1992 w 3493"/>
              <a:gd name="TY237" fmla="*/ 143 h 3099"/>
              <a:gd name="TX238" fmla="*/ 2057 w 3493"/>
              <a:gd name="TY238" fmla="*/ 108 h 3099"/>
              <a:gd name="TX239" fmla="*/ 2123 w 3493"/>
              <a:gd name="TY239" fmla="*/ 76 h 3099"/>
              <a:gd name="TX240" fmla="*/ 2191 w 3493"/>
              <a:gd name="TY240" fmla="*/ 51 h 3099"/>
              <a:gd name="TX241" fmla="*/ 2261 w 3493"/>
              <a:gd name="TY241" fmla="*/ 31 h 3099"/>
              <a:gd name="TX242" fmla="*/ 2331 w 3493"/>
              <a:gd name="TY242" fmla="*/ 15 h 3099"/>
              <a:gd name="TX243" fmla="*/ 2402 w 3493"/>
              <a:gd name="TY243" fmla="*/ 5 h 3099"/>
              <a:gd name="TX244" fmla="*/ 2474 w 3493"/>
              <a:gd name="TY244" fmla="*/ 0 h 30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3" h="3099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73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딥러닝을 위한 고급 도구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7714615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7.2.1 콜백을 사용하여 모델의 훈련 과정 제어하기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635000" y="1285875"/>
            <a:ext cx="10938510" cy="52489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콜백을 사용하는 몇 가지 사례 &gt;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모델 체크포인트 저장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 : 훈련하는 동안 어떤 지점에서 모델의 현재 가중치를  저장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조기 종료(early stopping)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: 검증 손실이 더 이상 향상되지 않을 때 훈련을 중지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                             ( 훈련하는 동안 얻은 가장 좋은 모델을 저장 )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훈련하는 동안 하이퍼파라미터 값을 동적으로 조정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 : 옵티마이저의 학습률 같은 경우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훈련과 검증 지표를 로그에 기록하거나 모델이 학습한 표현이 업데이트될 때마다 시각화함</a:t>
            </a:r>
            <a:endParaRPr lang="ko-KR" altLang="en-US" sz="1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   : 케라스의 진행 표시줄(progress bar)이 하나의 콜백!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※ keras.callbacks 모듈은 많은 내장 콜백을 포함하고 있음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	keras.callbacks.ModelCheckpoint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	keras.callbacks.EarlyStopping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	keras.callbacks.LearningRateSchedular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	keras.callbacks.ReduceLROnPlateau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	keras.callbacks.CSVLogger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29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035" cy="248285"/>
          </a:xfrm>
          <a:custGeom>
            <a:avLst/>
            <a:gdLst>
              <a:gd name="TX0" fmla="*/ 2474 w 3493"/>
              <a:gd name="TY0" fmla="*/ 0 h 3099"/>
              <a:gd name="TX1" fmla="*/ 2546 w 3493"/>
              <a:gd name="TY1" fmla="*/ 0 h 3099"/>
              <a:gd name="TX2" fmla="*/ 2618 w 3493"/>
              <a:gd name="TY2" fmla="*/ 5 h 3099"/>
              <a:gd name="TX3" fmla="*/ 2689 w 3493"/>
              <a:gd name="TY3" fmla="*/ 15 h 3099"/>
              <a:gd name="TX4" fmla="*/ 2758 w 3493"/>
              <a:gd name="TY4" fmla="*/ 31 h 3099"/>
              <a:gd name="TX5" fmla="*/ 2828 w 3493"/>
              <a:gd name="TY5" fmla="*/ 51 h 3099"/>
              <a:gd name="TX6" fmla="*/ 2896 w 3493"/>
              <a:gd name="TY6" fmla="*/ 76 h 3099"/>
              <a:gd name="TX7" fmla="*/ 2963 w 3493"/>
              <a:gd name="TY7" fmla="*/ 108 h 3099"/>
              <a:gd name="TX8" fmla="*/ 3026 w 3493"/>
              <a:gd name="TY8" fmla="*/ 143 h 3099"/>
              <a:gd name="TX9" fmla="*/ 3088 w 3493"/>
              <a:gd name="TY9" fmla="*/ 183 h 3099"/>
              <a:gd name="TX10" fmla="*/ 3147 w 3493"/>
              <a:gd name="TY10" fmla="*/ 230 h 3099"/>
              <a:gd name="TX11" fmla="*/ 3204 w 3493"/>
              <a:gd name="TY11" fmla="*/ 281 h 3099"/>
              <a:gd name="TX12" fmla="*/ 3256 w 3493"/>
              <a:gd name="TY12" fmla="*/ 336 h 3099"/>
              <a:gd name="TX13" fmla="*/ 3303 w 3493"/>
              <a:gd name="TY13" fmla="*/ 394 h 3099"/>
              <a:gd name="TX14" fmla="*/ 3345 w 3493"/>
              <a:gd name="TY14" fmla="*/ 455 h 3099"/>
              <a:gd name="TX15" fmla="*/ 3382 w 3493"/>
              <a:gd name="TY15" fmla="*/ 518 h 3099"/>
              <a:gd name="TX16" fmla="*/ 3413 w 3493"/>
              <a:gd name="TY16" fmla="*/ 582 h 3099"/>
              <a:gd name="TX17" fmla="*/ 3439 w 3493"/>
              <a:gd name="TY17" fmla="*/ 650 h 3099"/>
              <a:gd name="TX18" fmla="*/ 3460 w 3493"/>
              <a:gd name="TY18" fmla="*/ 717 h 3099"/>
              <a:gd name="TX19" fmla="*/ 3475 w 3493"/>
              <a:gd name="TY19" fmla="*/ 786 h 3099"/>
              <a:gd name="TX20" fmla="*/ 3486 w 3493"/>
              <a:gd name="TY20" fmla="*/ 856 h 3099"/>
              <a:gd name="TX21" fmla="*/ 3491 w 3493"/>
              <a:gd name="TY21" fmla="*/ 926 h 3099"/>
              <a:gd name="TX22" fmla="*/ 3491 w 3493"/>
              <a:gd name="TY22" fmla="*/ 996 h 3099"/>
              <a:gd name="TX23" fmla="*/ 3486 w 3493"/>
              <a:gd name="TY23" fmla="*/ 1066 h 3099"/>
              <a:gd name="TX24" fmla="*/ 3475 w 3493"/>
              <a:gd name="TY24" fmla="*/ 1136 h 3099"/>
              <a:gd name="TX25" fmla="*/ 3460 w 3493"/>
              <a:gd name="TY25" fmla="*/ 1205 h 3099"/>
              <a:gd name="TX26" fmla="*/ 3439 w 3493"/>
              <a:gd name="TY26" fmla="*/ 1273 h 3099"/>
              <a:gd name="TX27" fmla="*/ 3413 w 3493"/>
              <a:gd name="TY27" fmla="*/ 1339 h 3099"/>
              <a:gd name="TX28" fmla="*/ 3382 w 3493"/>
              <a:gd name="TY28" fmla="*/ 1404 h 3099"/>
              <a:gd name="TX29" fmla="*/ 3345 w 3493"/>
              <a:gd name="TY29" fmla="*/ 1467 h 3099"/>
              <a:gd name="TX30" fmla="*/ 3303 w 3493"/>
              <a:gd name="TY30" fmla="*/ 1528 h 3099"/>
              <a:gd name="TX31" fmla="*/ 3256 w 3493"/>
              <a:gd name="TY31" fmla="*/ 1586 h 3099"/>
              <a:gd name="TX32" fmla="*/ 3204 w 3493"/>
              <a:gd name="TY32" fmla="*/ 1641 h 3099"/>
              <a:gd name="TX33" fmla="*/ 2007 w 3493"/>
              <a:gd name="TY33" fmla="*/ 2813 h 3099"/>
              <a:gd name="TX34" fmla="*/ 1988 w 3493"/>
              <a:gd name="TY34" fmla="*/ 2828 h 3099"/>
              <a:gd name="TX35" fmla="*/ 1965 w 3493"/>
              <a:gd name="TY35" fmla="*/ 2838 h 3099"/>
              <a:gd name="TX36" fmla="*/ 1942 w 3493"/>
              <a:gd name="TY36" fmla="*/ 2844 h 3099"/>
              <a:gd name="TX37" fmla="*/ 1918 w 3493"/>
              <a:gd name="TY37" fmla="*/ 2844 h 3099"/>
              <a:gd name="TX38" fmla="*/ 1894 w 3493"/>
              <a:gd name="TY38" fmla="*/ 2838 h 3099"/>
              <a:gd name="TX39" fmla="*/ 1873 w 3493"/>
              <a:gd name="TY39" fmla="*/ 2828 h 3099"/>
              <a:gd name="TX40" fmla="*/ 1853 w 3493"/>
              <a:gd name="TY40" fmla="*/ 2813 h 3099"/>
              <a:gd name="TX41" fmla="*/ 1837 w 3493"/>
              <a:gd name="TY41" fmla="*/ 2793 h 3099"/>
              <a:gd name="TX42" fmla="*/ 1827 w 3493"/>
              <a:gd name="TY42" fmla="*/ 2772 h 3099"/>
              <a:gd name="TX43" fmla="*/ 1821 w 3493"/>
              <a:gd name="TY43" fmla="*/ 2749 h 3099"/>
              <a:gd name="TX44" fmla="*/ 1821 w 3493"/>
              <a:gd name="TY44" fmla="*/ 2726 h 3099"/>
              <a:gd name="TX45" fmla="*/ 1827 w 3493"/>
              <a:gd name="TY45" fmla="*/ 2703 h 3099"/>
              <a:gd name="TX46" fmla="*/ 1837 w 3493"/>
              <a:gd name="TY46" fmla="*/ 2681 h 3099"/>
              <a:gd name="TX47" fmla="*/ 1853 w 3493"/>
              <a:gd name="TY47" fmla="*/ 2662 h 3099"/>
              <a:gd name="TX48" fmla="*/ 3035 w 3493"/>
              <a:gd name="TY48" fmla="*/ 1505 h 3099"/>
              <a:gd name="TX49" fmla="*/ 3079 w 3493"/>
              <a:gd name="TY49" fmla="*/ 1458 h 3099"/>
              <a:gd name="TX50" fmla="*/ 3118 w 3493"/>
              <a:gd name="TY50" fmla="*/ 1407 h 3099"/>
              <a:gd name="TX51" fmla="*/ 3153 w 3493"/>
              <a:gd name="TY51" fmla="*/ 1355 h 3099"/>
              <a:gd name="TX52" fmla="*/ 3183 w 3493"/>
              <a:gd name="TY52" fmla="*/ 1300 h 3099"/>
              <a:gd name="TX53" fmla="*/ 3208 w 3493"/>
              <a:gd name="TY53" fmla="*/ 1243 h 3099"/>
              <a:gd name="TX54" fmla="*/ 3228 w 3493"/>
              <a:gd name="TY54" fmla="*/ 1185 h 3099"/>
              <a:gd name="TX55" fmla="*/ 3242 w 3493"/>
              <a:gd name="TY55" fmla="*/ 1126 h 3099"/>
              <a:gd name="TX56" fmla="*/ 3253 w 3493"/>
              <a:gd name="TY56" fmla="*/ 1066 h 3099"/>
              <a:gd name="TX57" fmla="*/ 3257 w 3493"/>
              <a:gd name="TY57" fmla="*/ 1006 h 3099"/>
              <a:gd name="TX58" fmla="*/ 3257 w 3493"/>
              <a:gd name="TY58" fmla="*/ 946 h 3099"/>
              <a:gd name="TX59" fmla="*/ 3253 w 3493"/>
              <a:gd name="TY59" fmla="*/ 885 h 3099"/>
              <a:gd name="TX60" fmla="*/ 3242 w 3493"/>
              <a:gd name="TY60" fmla="*/ 826 h 3099"/>
              <a:gd name="TX61" fmla="*/ 3228 w 3493"/>
              <a:gd name="TY61" fmla="*/ 766 h 3099"/>
              <a:gd name="TX62" fmla="*/ 3208 w 3493"/>
              <a:gd name="TY62" fmla="*/ 709 h 3099"/>
              <a:gd name="TX63" fmla="*/ 3183 w 3493"/>
              <a:gd name="TY63" fmla="*/ 653 h 3099"/>
              <a:gd name="TX64" fmla="*/ 3153 w 3493"/>
              <a:gd name="TY64" fmla="*/ 598 h 3099"/>
              <a:gd name="TX65" fmla="*/ 3118 w 3493"/>
              <a:gd name="TY65" fmla="*/ 545 h 3099"/>
              <a:gd name="TX66" fmla="*/ 3079 w 3493"/>
              <a:gd name="TY66" fmla="*/ 495 h 3099"/>
              <a:gd name="TX67" fmla="*/ 3035 w 3493"/>
              <a:gd name="TY67" fmla="*/ 448 h 3099"/>
              <a:gd name="TX68" fmla="*/ 2985 w 3493"/>
              <a:gd name="TY68" fmla="*/ 403 h 3099"/>
              <a:gd name="TX69" fmla="*/ 2935 w 3493"/>
              <a:gd name="TY69" fmla="*/ 364 h 3099"/>
              <a:gd name="TX70" fmla="*/ 2881 w 3493"/>
              <a:gd name="TY70" fmla="*/ 331 h 3099"/>
              <a:gd name="TX71" fmla="*/ 2825 w 3493"/>
              <a:gd name="TY71" fmla="*/ 301 h 3099"/>
              <a:gd name="TX72" fmla="*/ 2767 w 3493"/>
              <a:gd name="TY72" fmla="*/ 277 h 3099"/>
              <a:gd name="TX73" fmla="*/ 2708 w 3493"/>
              <a:gd name="TY73" fmla="*/ 258 h 3099"/>
              <a:gd name="TX74" fmla="*/ 2648 w 3493"/>
              <a:gd name="TY74" fmla="*/ 243 h 3099"/>
              <a:gd name="TX75" fmla="*/ 2586 w 3493"/>
              <a:gd name="TY75" fmla="*/ 234 h 3099"/>
              <a:gd name="TX76" fmla="*/ 2525 w 3493"/>
              <a:gd name="TY76" fmla="*/ 229 h 3099"/>
              <a:gd name="TX77" fmla="*/ 2464 w 3493"/>
              <a:gd name="TY77" fmla="*/ 229 h 3099"/>
              <a:gd name="TX78" fmla="*/ 2402 w 3493"/>
              <a:gd name="TY78" fmla="*/ 234 h 3099"/>
              <a:gd name="TX79" fmla="*/ 2340 w 3493"/>
              <a:gd name="TY79" fmla="*/ 243 h 3099"/>
              <a:gd name="TX80" fmla="*/ 2280 w 3493"/>
              <a:gd name="TY80" fmla="*/ 258 h 3099"/>
              <a:gd name="TX81" fmla="*/ 2221 w 3493"/>
              <a:gd name="TY81" fmla="*/ 277 h 3099"/>
              <a:gd name="TX82" fmla="*/ 2164 w 3493"/>
              <a:gd name="TY82" fmla="*/ 301 h 3099"/>
              <a:gd name="TX83" fmla="*/ 2108 w 3493"/>
              <a:gd name="TY83" fmla="*/ 331 h 3099"/>
              <a:gd name="TX84" fmla="*/ 2055 w 3493"/>
              <a:gd name="TY84" fmla="*/ 364 h 3099"/>
              <a:gd name="TX85" fmla="*/ 2003 w 3493"/>
              <a:gd name="TY85" fmla="*/ 403 h 3099"/>
              <a:gd name="TX86" fmla="*/ 1955 w 3493"/>
              <a:gd name="TY86" fmla="*/ 448 h 3099"/>
              <a:gd name="TX87" fmla="*/ 378 w 3493"/>
              <a:gd name="TY87" fmla="*/ 1972 h 3099"/>
              <a:gd name="TX88" fmla="*/ 341 w 3493"/>
              <a:gd name="TY88" fmla="*/ 2013 h 3099"/>
              <a:gd name="TX89" fmla="*/ 307 w 3493"/>
              <a:gd name="TY89" fmla="*/ 2057 h 3099"/>
              <a:gd name="TX90" fmla="*/ 280 w 3493"/>
              <a:gd name="TY90" fmla="*/ 2102 h 3099"/>
              <a:gd name="TX91" fmla="*/ 258 w 3493"/>
              <a:gd name="TY91" fmla="*/ 2149 h 3099"/>
              <a:gd name="TX92" fmla="*/ 241 w 3493"/>
              <a:gd name="TY92" fmla="*/ 2199 h 3099"/>
              <a:gd name="TX93" fmla="*/ 228 w 3493"/>
              <a:gd name="TY93" fmla="*/ 2248 h 3099"/>
              <a:gd name="TX94" fmla="*/ 220 w 3493"/>
              <a:gd name="TY94" fmla="*/ 2299 h 3099"/>
              <a:gd name="TX95" fmla="*/ 218 w 3493"/>
              <a:gd name="TY95" fmla="*/ 2350 h 3099"/>
              <a:gd name="TX96" fmla="*/ 220 w 3493"/>
              <a:gd name="TY96" fmla="*/ 2402 h 3099"/>
              <a:gd name="TX97" fmla="*/ 228 w 3493"/>
              <a:gd name="TY97" fmla="*/ 2452 h 3099"/>
              <a:gd name="TX98" fmla="*/ 241 w 3493"/>
              <a:gd name="TY98" fmla="*/ 2503 h 3099"/>
              <a:gd name="TX99" fmla="*/ 258 w 3493"/>
              <a:gd name="TY99" fmla="*/ 2551 h 3099"/>
              <a:gd name="TX100" fmla="*/ 280 w 3493"/>
              <a:gd name="TY100" fmla="*/ 2599 h 3099"/>
              <a:gd name="TX101" fmla="*/ 307 w 3493"/>
              <a:gd name="TY101" fmla="*/ 2644 h 3099"/>
              <a:gd name="TX102" fmla="*/ 341 w 3493"/>
              <a:gd name="TY102" fmla="*/ 2687 h 3099"/>
              <a:gd name="TX103" fmla="*/ 378 w 3493"/>
              <a:gd name="TY103" fmla="*/ 2728 h 3099"/>
              <a:gd name="TX104" fmla="*/ 419 w 3493"/>
              <a:gd name="TY104" fmla="*/ 2765 h 3099"/>
              <a:gd name="TX105" fmla="*/ 463 w 3493"/>
              <a:gd name="TY105" fmla="*/ 2796 h 3099"/>
              <a:gd name="TX106" fmla="*/ 509 w 3493"/>
              <a:gd name="TY106" fmla="*/ 2824 h 3099"/>
              <a:gd name="TX107" fmla="*/ 558 w 3493"/>
              <a:gd name="TY107" fmla="*/ 2846 h 3099"/>
              <a:gd name="TX108" fmla="*/ 608 w 3493"/>
              <a:gd name="TY108" fmla="*/ 2863 h 3099"/>
              <a:gd name="TX109" fmla="*/ 660 w 3493"/>
              <a:gd name="TY109" fmla="*/ 2874 h 3099"/>
              <a:gd name="TX110" fmla="*/ 711 w 3493"/>
              <a:gd name="TY110" fmla="*/ 2882 h 3099"/>
              <a:gd name="TX111" fmla="*/ 763 w 3493"/>
              <a:gd name="TY111" fmla="*/ 2885 h 3099"/>
              <a:gd name="TX112" fmla="*/ 816 w 3493"/>
              <a:gd name="TY112" fmla="*/ 2882 h 3099"/>
              <a:gd name="TX113" fmla="*/ 867 w 3493"/>
              <a:gd name="TY113" fmla="*/ 2874 h 3099"/>
              <a:gd name="TX114" fmla="*/ 919 w 3493"/>
              <a:gd name="TY114" fmla="*/ 2863 h 3099"/>
              <a:gd name="TX115" fmla="*/ 968 w 3493"/>
              <a:gd name="TY115" fmla="*/ 2846 h 3099"/>
              <a:gd name="TX116" fmla="*/ 1018 w 3493"/>
              <a:gd name="TY116" fmla="*/ 2824 h 3099"/>
              <a:gd name="TX117" fmla="*/ 1064 w 3493"/>
              <a:gd name="TY117" fmla="*/ 2796 h 3099"/>
              <a:gd name="TX118" fmla="*/ 1108 w 3493"/>
              <a:gd name="TY118" fmla="*/ 2765 h 3099"/>
              <a:gd name="TX119" fmla="*/ 1149 w 3493"/>
              <a:gd name="TY119" fmla="*/ 2728 h 3099"/>
              <a:gd name="TX120" fmla="*/ 2741 w 3493"/>
              <a:gd name="TY120" fmla="*/ 1187 h 3099"/>
              <a:gd name="TX121" fmla="*/ 2768 w 3493"/>
              <a:gd name="TY121" fmla="*/ 1158 h 3099"/>
              <a:gd name="TX122" fmla="*/ 2791 w 3493"/>
              <a:gd name="TY122" fmla="*/ 1125 h 3099"/>
              <a:gd name="TX123" fmla="*/ 2809 w 3493"/>
              <a:gd name="TY123" fmla="*/ 1091 h 3099"/>
              <a:gd name="TX124" fmla="*/ 2823 w 3493"/>
              <a:gd name="TY124" fmla="*/ 1055 h 3099"/>
              <a:gd name="TX125" fmla="*/ 2831 w 3493"/>
              <a:gd name="TY125" fmla="*/ 1018 h 3099"/>
              <a:gd name="TX126" fmla="*/ 2837 w 3493"/>
              <a:gd name="TY126" fmla="*/ 980 h 3099"/>
              <a:gd name="TX127" fmla="*/ 2837 w 3493"/>
              <a:gd name="TY127" fmla="*/ 942 h 3099"/>
              <a:gd name="TX128" fmla="*/ 2831 w 3493"/>
              <a:gd name="TY128" fmla="*/ 904 h 3099"/>
              <a:gd name="TX129" fmla="*/ 2823 w 3493"/>
              <a:gd name="TY129" fmla="*/ 867 h 3099"/>
              <a:gd name="TX130" fmla="*/ 2809 w 3493"/>
              <a:gd name="TY130" fmla="*/ 832 h 3099"/>
              <a:gd name="TX131" fmla="*/ 2791 w 3493"/>
              <a:gd name="TY131" fmla="*/ 797 h 3099"/>
              <a:gd name="TX132" fmla="*/ 2768 w 3493"/>
              <a:gd name="TY132" fmla="*/ 764 h 3099"/>
              <a:gd name="TX133" fmla="*/ 2741 w 3493"/>
              <a:gd name="TY133" fmla="*/ 734 h 3099"/>
              <a:gd name="TX134" fmla="*/ 2710 w 3493"/>
              <a:gd name="TY134" fmla="*/ 707 h 3099"/>
              <a:gd name="TX135" fmla="*/ 2677 w 3493"/>
              <a:gd name="TY135" fmla="*/ 685 h 3099"/>
              <a:gd name="TX136" fmla="*/ 2642 w 3493"/>
              <a:gd name="TY136" fmla="*/ 668 h 3099"/>
              <a:gd name="TX137" fmla="*/ 2605 w 3493"/>
              <a:gd name="TY137" fmla="*/ 654 h 3099"/>
              <a:gd name="TX138" fmla="*/ 2567 w 3493"/>
              <a:gd name="TY138" fmla="*/ 645 h 3099"/>
              <a:gd name="TX139" fmla="*/ 2528 w 3493"/>
              <a:gd name="TY139" fmla="*/ 641 h 3099"/>
              <a:gd name="TX140" fmla="*/ 2490 w 3493"/>
              <a:gd name="TY140" fmla="*/ 641 h 3099"/>
              <a:gd name="TX141" fmla="*/ 2452 w 3493"/>
              <a:gd name="TY141" fmla="*/ 645 h 3099"/>
              <a:gd name="TX142" fmla="*/ 2415 w 3493"/>
              <a:gd name="TY142" fmla="*/ 654 h 3099"/>
              <a:gd name="TX143" fmla="*/ 2377 w 3493"/>
              <a:gd name="TY143" fmla="*/ 668 h 3099"/>
              <a:gd name="TX144" fmla="*/ 2343 w 3493"/>
              <a:gd name="TY144" fmla="*/ 685 h 3099"/>
              <a:gd name="TX145" fmla="*/ 2309 w 3493"/>
              <a:gd name="TY145" fmla="*/ 707 h 3099"/>
              <a:gd name="TX146" fmla="*/ 2278 w 3493"/>
              <a:gd name="TY146" fmla="*/ 734 h 3099"/>
              <a:gd name="TX147" fmla="*/ 1082 w 3493"/>
              <a:gd name="TY147" fmla="*/ 1906 h 3099"/>
              <a:gd name="TX148" fmla="*/ 1062 w 3493"/>
              <a:gd name="TY148" fmla="*/ 1922 h 3099"/>
              <a:gd name="TX149" fmla="*/ 1040 w 3493"/>
              <a:gd name="TY149" fmla="*/ 1931 h 3099"/>
              <a:gd name="TX150" fmla="*/ 1017 w 3493"/>
              <a:gd name="TY150" fmla="*/ 1937 h 3099"/>
              <a:gd name="TX151" fmla="*/ 992 w 3493"/>
              <a:gd name="TY151" fmla="*/ 1937 h 3099"/>
              <a:gd name="TX152" fmla="*/ 969 w 3493"/>
              <a:gd name="TY152" fmla="*/ 1931 h 3099"/>
              <a:gd name="TX153" fmla="*/ 947 w 3493"/>
              <a:gd name="TY153" fmla="*/ 1922 h 3099"/>
              <a:gd name="TX154" fmla="*/ 927 w 3493"/>
              <a:gd name="TY154" fmla="*/ 1906 h 3099"/>
              <a:gd name="TX155" fmla="*/ 911 w 3493"/>
              <a:gd name="TY155" fmla="*/ 1887 h 3099"/>
              <a:gd name="TX156" fmla="*/ 900 w 3493"/>
              <a:gd name="TY156" fmla="*/ 1865 h 3099"/>
              <a:gd name="TX157" fmla="*/ 896 w 3493"/>
              <a:gd name="TY157" fmla="*/ 1842 h 3099"/>
              <a:gd name="TX158" fmla="*/ 896 w 3493"/>
              <a:gd name="TY158" fmla="*/ 1819 h 3099"/>
              <a:gd name="TX159" fmla="*/ 900 w 3493"/>
              <a:gd name="TY159" fmla="*/ 1796 h 3099"/>
              <a:gd name="TX160" fmla="*/ 911 w 3493"/>
              <a:gd name="TY160" fmla="*/ 1775 h 3099"/>
              <a:gd name="TX161" fmla="*/ 927 w 3493"/>
              <a:gd name="TY161" fmla="*/ 1755 h 3099"/>
              <a:gd name="TX162" fmla="*/ 2123 w 3493"/>
              <a:gd name="TY162" fmla="*/ 583 h 3099"/>
              <a:gd name="TX163" fmla="*/ 2165 w 3493"/>
              <a:gd name="TY163" fmla="*/ 546 h 3099"/>
              <a:gd name="TX164" fmla="*/ 2209 w 3493"/>
              <a:gd name="TY164" fmla="*/ 515 h 3099"/>
              <a:gd name="TX165" fmla="*/ 2255 w 3493"/>
              <a:gd name="TY165" fmla="*/ 488 h 3099"/>
              <a:gd name="TX166" fmla="*/ 2304 w 3493"/>
              <a:gd name="TY166" fmla="*/ 465 h 3099"/>
              <a:gd name="TX167" fmla="*/ 2354 w 3493"/>
              <a:gd name="TY167" fmla="*/ 449 h 3099"/>
              <a:gd name="TX168" fmla="*/ 2405 w 3493"/>
              <a:gd name="TY168" fmla="*/ 436 h 3099"/>
              <a:gd name="TX169" fmla="*/ 2457 w 3493"/>
              <a:gd name="TY169" fmla="*/ 429 h 3099"/>
              <a:gd name="TX170" fmla="*/ 2509 w 3493"/>
              <a:gd name="TY170" fmla="*/ 427 h 3099"/>
              <a:gd name="TX171" fmla="*/ 2562 w 3493"/>
              <a:gd name="TY171" fmla="*/ 429 h 3099"/>
              <a:gd name="TX172" fmla="*/ 2613 w 3493"/>
              <a:gd name="TY172" fmla="*/ 436 h 3099"/>
              <a:gd name="TX173" fmla="*/ 2665 w 3493"/>
              <a:gd name="TY173" fmla="*/ 449 h 3099"/>
              <a:gd name="TX174" fmla="*/ 2714 w 3493"/>
              <a:gd name="TY174" fmla="*/ 465 h 3099"/>
              <a:gd name="TX175" fmla="*/ 2763 w 3493"/>
              <a:gd name="TY175" fmla="*/ 488 h 3099"/>
              <a:gd name="TX176" fmla="*/ 2810 w 3493"/>
              <a:gd name="TY176" fmla="*/ 515 h 3099"/>
              <a:gd name="TX177" fmla="*/ 2854 w 3493"/>
              <a:gd name="TY177" fmla="*/ 546 h 3099"/>
              <a:gd name="TX178" fmla="*/ 2895 w 3493"/>
              <a:gd name="TY178" fmla="*/ 583 h 3099"/>
              <a:gd name="TX179" fmla="*/ 2932 w 3493"/>
              <a:gd name="TY179" fmla="*/ 623 h 3099"/>
              <a:gd name="TX180" fmla="*/ 2965 w 3493"/>
              <a:gd name="TY180" fmla="*/ 666 h 3099"/>
              <a:gd name="TX181" fmla="*/ 2993 w 3493"/>
              <a:gd name="TY181" fmla="*/ 713 h 3099"/>
              <a:gd name="TX182" fmla="*/ 3015 w 3493"/>
              <a:gd name="TY182" fmla="*/ 760 h 3099"/>
              <a:gd name="TX183" fmla="*/ 3032 w 3493"/>
              <a:gd name="TY183" fmla="*/ 809 h 3099"/>
              <a:gd name="TX184" fmla="*/ 3045 w 3493"/>
              <a:gd name="TY184" fmla="*/ 859 h 3099"/>
              <a:gd name="TX185" fmla="*/ 3053 w 3493"/>
              <a:gd name="TY185" fmla="*/ 910 h 3099"/>
              <a:gd name="TX186" fmla="*/ 3055 w 3493"/>
              <a:gd name="TY186" fmla="*/ 961 h 3099"/>
              <a:gd name="TX187" fmla="*/ 3053 w 3493"/>
              <a:gd name="TY187" fmla="*/ 1012 h 3099"/>
              <a:gd name="TX188" fmla="*/ 3045 w 3493"/>
              <a:gd name="TY188" fmla="*/ 1063 h 3099"/>
              <a:gd name="TX189" fmla="*/ 3032 w 3493"/>
              <a:gd name="TY189" fmla="*/ 1113 h 3099"/>
              <a:gd name="TX190" fmla="*/ 3015 w 3493"/>
              <a:gd name="TY190" fmla="*/ 1162 h 3099"/>
              <a:gd name="TX191" fmla="*/ 2993 w 3493"/>
              <a:gd name="TY191" fmla="*/ 1209 h 3099"/>
              <a:gd name="TX192" fmla="*/ 2965 w 3493"/>
              <a:gd name="TY192" fmla="*/ 1255 h 3099"/>
              <a:gd name="TX193" fmla="*/ 2932 w 3493"/>
              <a:gd name="TY193" fmla="*/ 1298 h 3099"/>
              <a:gd name="TX194" fmla="*/ 2895 w 3493"/>
              <a:gd name="TY194" fmla="*/ 1339 h 3099"/>
              <a:gd name="TX195" fmla="*/ 1303 w 3493"/>
              <a:gd name="TY195" fmla="*/ 2879 h 3099"/>
              <a:gd name="TX196" fmla="*/ 1255 w 3493"/>
              <a:gd name="TY196" fmla="*/ 2923 h 3099"/>
              <a:gd name="TX197" fmla="*/ 1203 w 3493"/>
              <a:gd name="TY197" fmla="*/ 2962 h 3099"/>
              <a:gd name="TX198" fmla="*/ 1150 w 3493"/>
              <a:gd name="TY198" fmla="*/ 2995 h 3099"/>
              <a:gd name="TX199" fmla="*/ 1094 w 3493"/>
              <a:gd name="TY199" fmla="*/ 3025 h 3099"/>
              <a:gd name="TX200" fmla="*/ 1036 w 3493"/>
              <a:gd name="TY200" fmla="*/ 3049 h 3099"/>
              <a:gd name="TX201" fmla="*/ 977 w 3493"/>
              <a:gd name="TY201" fmla="*/ 3068 h 3099"/>
              <a:gd name="TX202" fmla="*/ 917 w 3493"/>
              <a:gd name="TY202" fmla="*/ 3083 h 3099"/>
              <a:gd name="TX203" fmla="*/ 855 w 3493"/>
              <a:gd name="TY203" fmla="*/ 3092 h 3099"/>
              <a:gd name="TX204" fmla="*/ 794 w 3493"/>
              <a:gd name="TY204" fmla="*/ 3097 h 3099"/>
              <a:gd name="TX205" fmla="*/ 733 w 3493"/>
              <a:gd name="TY205" fmla="*/ 3097 h 3099"/>
              <a:gd name="TX206" fmla="*/ 671 w 3493"/>
              <a:gd name="TY206" fmla="*/ 3092 h 3099"/>
              <a:gd name="TX207" fmla="*/ 609 w 3493"/>
              <a:gd name="TY207" fmla="*/ 3083 h 3099"/>
              <a:gd name="TX208" fmla="*/ 549 w 3493"/>
              <a:gd name="TY208" fmla="*/ 3068 h 3099"/>
              <a:gd name="TX209" fmla="*/ 490 w 3493"/>
              <a:gd name="TY209" fmla="*/ 3049 h 3099"/>
              <a:gd name="TX210" fmla="*/ 433 w 3493"/>
              <a:gd name="TY210" fmla="*/ 3025 h 3099"/>
              <a:gd name="TX211" fmla="*/ 377 w 3493"/>
              <a:gd name="TY211" fmla="*/ 2995 h 3099"/>
              <a:gd name="TX212" fmla="*/ 323 w 3493"/>
              <a:gd name="TY212" fmla="*/ 2962 h 3099"/>
              <a:gd name="TX213" fmla="*/ 272 w 3493"/>
              <a:gd name="TY213" fmla="*/ 2923 h 3099"/>
              <a:gd name="TX214" fmla="*/ 224 w 3493"/>
              <a:gd name="TY214" fmla="*/ 2879 h 3099"/>
              <a:gd name="TX215" fmla="*/ 178 w 3493"/>
              <a:gd name="TY215" fmla="*/ 2832 h 3099"/>
              <a:gd name="TX216" fmla="*/ 139 w 3493"/>
              <a:gd name="TY216" fmla="*/ 2782 h 3099"/>
              <a:gd name="TX217" fmla="*/ 104 w 3493"/>
              <a:gd name="TY217" fmla="*/ 2729 h 3099"/>
              <a:gd name="TX218" fmla="*/ 75 w 3493"/>
              <a:gd name="TY218" fmla="*/ 2674 h 3099"/>
              <a:gd name="TX219" fmla="*/ 51 w 3493"/>
              <a:gd name="TY219" fmla="*/ 2617 h 3099"/>
              <a:gd name="TX220" fmla="*/ 30 w 3493"/>
              <a:gd name="TY220" fmla="*/ 2560 h 3099"/>
              <a:gd name="TX221" fmla="*/ 15 w 3493"/>
              <a:gd name="TY221" fmla="*/ 2501 h 3099"/>
              <a:gd name="TX222" fmla="*/ 5 w 3493"/>
              <a:gd name="TY222" fmla="*/ 2441 h 3099"/>
              <a:gd name="TX223" fmla="*/ 0 w 3493"/>
              <a:gd name="TY223" fmla="*/ 2381 h 3099"/>
              <a:gd name="TX224" fmla="*/ 0 w 3493"/>
              <a:gd name="TY224" fmla="*/ 2321 h 3099"/>
              <a:gd name="TX225" fmla="*/ 5 w 3493"/>
              <a:gd name="TY225" fmla="*/ 2260 h 3099"/>
              <a:gd name="TX226" fmla="*/ 15 w 3493"/>
              <a:gd name="TY226" fmla="*/ 2200 h 3099"/>
              <a:gd name="TX227" fmla="*/ 30 w 3493"/>
              <a:gd name="TY227" fmla="*/ 2141 h 3099"/>
              <a:gd name="TX228" fmla="*/ 51 w 3493"/>
              <a:gd name="TY228" fmla="*/ 2083 h 3099"/>
              <a:gd name="TX229" fmla="*/ 75 w 3493"/>
              <a:gd name="TY229" fmla="*/ 2027 h 3099"/>
              <a:gd name="TX230" fmla="*/ 104 w 3493"/>
              <a:gd name="TY230" fmla="*/ 1972 h 3099"/>
              <a:gd name="TX231" fmla="*/ 139 w 3493"/>
              <a:gd name="TY231" fmla="*/ 1920 h 3099"/>
              <a:gd name="TX232" fmla="*/ 178 w 3493"/>
              <a:gd name="TY232" fmla="*/ 1869 h 3099"/>
              <a:gd name="TX233" fmla="*/ 224 w 3493"/>
              <a:gd name="TY233" fmla="*/ 1822 h 3099"/>
              <a:gd name="TX234" fmla="*/ 1815 w 3493"/>
              <a:gd name="TY234" fmla="*/ 281 h 3099"/>
              <a:gd name="TX235" fmla="*/ 1872 w 3493"/>
              <a:gd name="TY235" fmla="*/ 230 h 3099"/>
              <a:gd name="TX236" fmla="*/ 1931 w 3493"/>
              <a:gd name="TY236" fmla="*/ 183 h 3099"/>
              <a:gd name="TX237" fmla="*/ 1992 w 3493"/>
              <a:gd name="TY237" fmla="*/ 143 h 3099"/>
              <a:gd name="TX238" fmla="*/ 2057 w 3493"/>
              <a:gd name="TY238" fmla="*/ 108 h 3099"/>
              <a:gd name="TX239" fmla="*/ 2123 w 3493"/>
              <a:gd name="TY239" fmla="*/ 76 h 3099"/>
              <a:gd name="TX240" fmla="*/ 2191 w 3493"/>
              <a:gd name="TY240" fmla="*/ 51 h 3099"/>
              <a:gd name="TX241" fmla="*/ 2261 w 3493"/>
              <a:gd name="TY241" fmla="*/ 31 h 3099"/>
              <a:gd name="TX242" fmla="*/ 2331 w 3493"/>
              <a:gd name="TY242" fmla="*/ 15 h 3099"/>
              <a:gd name="TX243" fmla="*/ 2402 w 3493"/>
              <a:gd name="TY243" fmla="*/ 5 h 3099"/>
              <a:gd name="TX244" fmla="*/ 2474 w 3493"/>
              <a:gd name="TY244" fmla="*/ 0 h 30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3" h="3099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73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딥러닝을 위한 고급 도구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7714615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7.2.1 콜백을 사용하여 모델의 훈련 과정 제어하기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635000" y="1285875"/>
            <a:ext cx="10939145" cy="39128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ModelCheckpoint 와 EarlyStopping 콜백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EarlyStopping 콜백 : 정해진 에포크동안 모니터링 지표가 향상되지 않을 때 훈련을 중지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                    ex) 과대 적합이 시작되자마자 훈련을 중지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       		     따라서, 에포크 횟수를 줄여 다시 모델을 훈련할 필요 X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       		     일반적으로 이 콜백은 훈련하는 동안 모델을 계속 저장해주는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       		     ModelCheckpoint 와 함께 사용함 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ModelCheckpoint :  훈련하는 동안 모델을 계속 저장함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      		    지금까지 가장 좋은 모델만 저장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      		    에포크 마지막에 다다랐을 때 최고 성능을 달성한 모델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89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035" cy="248285"/>
          </a:xfrm>
          <a:custGeom>
            <a:avLst/>
            <a:gdLst>
              <a:gd name="TX0" fmla="*/ 2474 w 3493"/>
              <a:gd name="TY0" fmla="*/ 0 h 3099"/>
              <a:gd name="TX1" fmla="*/ 2546 w 3493"/>
              <a:gd name="TY1" fmla="*/ 0 h 3099"/>
              <a:gd name="TX2" fmla="*/ 2618 w 3493"/>
              <a:gd name="TY2" fmla="*/ 5 h 3099"/>
              <a:gd name="TX3" fmla="*/ 2689 w 3493"/>
              <a:gd name="TY3" fmla="*/ 15 h 3099"/>
              <a:gd name="TX4" fmla="*/ 2758 w 3493"/>
              <a:gd name="TY4" fmla="*/ 31 h 3099"/>
              <a:gd name="TX5" fmla="*/ 2828 w 3493"/>
              <a:gd name="TY5" fmla="*/ 51 h 3099"/>
              <a:gd name="TX6" fmla="*/ 2896 w 3493"/>
              <a:gd name="TY6" fmla="*/ 76 h 3099"/>
              <a:gd name="TX7" fmla="*/ 2963 w 3493"/>
              <a:gd name="TY7" fmla="*/ 108 h 3099"/>
              <a:gd name="TX8" fmla="*/ 3026 w 3493"/>
              <a:gd name="TY8" fmla="*/ 143 h 3099"/>
              <a:gd name="TX9" fmla="*/ 3088 w 3493"/>
              <a:gd name="TY9" fmla="*/ 183 h 3099"/>
              <a:gd name="TX10" fmla="*/ 3147 w 3493"/>
              <a:gd name="TY10" fmla="*/ 230 h 3099"/>
              <a:gd name="TX11" fmla="*/ 3204 w 3493"/>
              <a:gd name="TY11" fmla="*/ 281 h 3099"/>
              <a:gd name="TX12" fmla="*/ 3256 w 3493"/>
              <a:gd name="TY12" fmla="*/ 336 h 3099"/>
              <a:gd name="TX13" fmla="*/ 3303 w 3493"/>
              <a:gd name="TY13" fmla="*/ 394 h 3099"/>
              <a:gd name="TX14" fmla="*/ 3345 w 3493"/>
              <a:gd name="TY14" fmla="*/ 455 h 3099"/>
              <a:gd name="TX15" fmla="*/ 3382 w 3493"/>
              <a:gd name="TY15" fmla="*/ 518 h 3099"/>
              <a:gd name="TX16" fmla="*/ 3413 w 3493"/>
              <a:gd name="TY16" fmla="*/ 582 h 3099"/>
              <a:gd name="TX17" fmla="*/ 3439 w 3493"/>
              <a:gd name="TY17" fmla="*/ 650 h 3099"/>
              <a:gd name="TX18" fmla="*/ 3460 w 3493"/>
              <a:gd name="TY18" fmla="*/ 717 h 3099"/>
              <a:gd name="TX19" fmla="*/ 3475 w 3493"/>
              <a:gd name="TY19" fmla="*/ 786 h 3099"/>
              <a:gd name="TX20" fmla="*/ 3486 w 3493"/>
              <a:gd name="TY20" fmla="*/ 856 h 3099"/>
              <a:gd name="TX21" fmla="*/ 3491 w 3493"/>
              <a:gd name="TY21" fmla="*/ 926 h 3099"/>
              <a:gd name="TX22" fmla="*/ 3491 w 3493"/>
              <a:gd name="TY22" fmla="*/ 996 h 3099"/>
              <a:gd name="TX23" fmla="*/ 3486 w 3493"/>
              <a:gd name="TY23" fmla="*/ 1066 h 3099"/>
              <a:gd name="TX24" fmla="*/ 3475 w 3493"/>
              <a:gd name="TY24" fmla="*/ 1136 h 3099"/>
              <a:gd name="TX25" fmla="*/ 3460 w 3493"/>
              <a:gd name="TY25" fmla="*/ 1205 h 3099"/>
              <a:gd name="TX26" fmla="*/ 3439 w 3493"/>
              <a:gd name="TY26" fmla="*/ 1273 h 3099"/>
              <a:gd name="TX27" fmla="*/ 3413 w 3493"/>
              <a:gd name="TY27" fmla="*/ 1339 h 3099"/>
              <a:gd name="TX28" fmla="*/ 3382 w 3493"/>
              <a:gd name="TY28" fmla="*/ 1404 h 3099"/>
              <a:gd name="TX29" fmla="*/ 3345 w 3493"/>
              <a:gd name="TY29" fmla="*/ 1467 h 3099"/>
              <a:gd name="TX30" fmla="*/ 3303 w 3493"/>
              <a:gd name="TY30" fmla="*/ 1528 h 3099"/>
              <a:gd name="TX31" fmla="*/ 3256 w 3493"/>
              <a:gd name="TY31" fmla="*/ 1586 h 3099"/>
              <a:gd name="TX32" fmla="*/ 3204 w 3493"/>
              <a:gd name="TY32" fmla="*/ 1641 h 3099"/>
              <a:gd name="TX33" fmla="*/ 2007 w 3493"/>
              <a:gd name="TY33" fmla="*/ 2813 h 3099"/>
              <a:gd name="TX34" fmla="*/ 1988 w 3493"/>
              <a:gd name="TY34" fmla="*/ 2828 h 3099"/>
              <a:gd name="TX35" fmla="*/ 1965 w 3493"/>
              <a:gd name="TY35" fmla="*/ 2838 h 3099"/>
              <a:gd name="TX36" fmla="*/ 1942 w 3493"/>
              <a:gd name="TY36" fmla="*/ 2844 h 3099"/>
              <a:gd name="TX37" fmla="*/ 1918 w 3493"/>
              <a:gd name="TY37" fmla="*/ 2844 h 3099"/>
              <a:gd name="TX38" fmla="*/ 1894 w 3493"/>
              <a:gd name="TY38" fmla="*/ 2838 h 3099"/>
              <a:gd name="TX39" fmla="*/ 1873 w 3493"/>
              <a:gd name="TY39" fmla="*/ 2828 h 3099"/>
              <a:gd name="TX40" fmla="*/ 1853 w 3493"/>
              <a:gd name="TY40" fmla="*/ 2813 h 3099"/>
              <a:gd name="TX41" fmla="*/ 1837 w 3493"/>
              <a:gd name="TY41" fmla="*/ 2793 h 3099"/>
              <a:gd name="TX42" fmla="*/ 1827 w 3493"/>
              <a:gd name="TY42" fmla="*/ 2772 h 3099"/>
              <a:gd name="TX43" fmla="*/ 1821 w 3493"/>
              <a:gd name="TY43" fmla="*/ 2749 h 3099"/>
              <a:gd name="TX44" fmla="*/ 1821 w 3493"/>
              <a:gd name="TY44" fmla="*/ 2726 h 3099"/>
              <a:gd name="TX45" fmla="*/ 1827 w 3493"/>
              <a:gd name="TY45" fmla="*/ 2703 h 3099"/>
              <a:gd name="TX46" fmla="*/ 1837 w 3493"/>
              <a:gd name="TY46" fmla="*/ 2681 h 3099"/>
              <a:gd name="TX47" fmla="*/ 1853 w 3493"/>
              <a:gd name="TY47" fmla="*/ 2662 h 3099"/>
              <a:gd name="TX48" fmla="*/ 3035 w 3493"/>
              <a:gd name="TY48" fmla="*/ 1505 h 3099"/>
              <a:gd name="TX49" fmla="*/ 3079 w 3493"/>
              <a:gd name="TY49" fmla="*/ 1458 h 3099"/>
              <a:gd name="TX50" fmla="*/ 3118 w 3493"/>
              <a:gd name="TY50" fmla="*/ 1407 h 3099"/>
              <a:gd name="TX51" fmla="*/ 3153 w 3493"/>
              <a:gd name="TY51" fmla="*/ 1355 h 3099"/>
              <a:gd name="TX52" fmla="*/ 3183 w 3493"/>
              <a:gd name="TY52" fmla="*/ 1300 h 3099"/>
              <a:gd name="TX53" fmla="*/ 3208 w 3493"/>
              <a:gd name="TY53" fmla="*/ 1243 h 3099"/>
              <a:gd name="TX54" fmla="*/ 3228 w 3493"/>
              <a:gd name="TY54" fmla="*/ 1185 h 3099"/>
              <a:gd name="TX55" fmla="*/ 3242 w 3493"/>
              <a:gd name="TY55" fmla="*/ 1126 h 3099"/>
              <a:gd name="TX56" fmla="*/ 3253 w 3493"/>
              <a:gd name="TY56" fmla="*/ 1066 h 3099"/>
              <a:gd name="TX57" fmla="*/ 3257 w 3493"/>
              <a:gd name="TY57" fmla="*/ 1006 h 3099"/>
              <a:gd name="TX58" fmla="*/ 3257 w 3493"/>
              <a:gd name="TY58" fmla="*/ 946 h 3099"/>
              <a:gd name="TX59" fmla="*/ 3253 w 3493"/>
              <a:gd name="TY59" fmla="*/ 885 h 3099"/>
              <a:gd name="TX60" fmla="*/ 3242 w 3493"/>
              <a:gd name="TY60" fmla="*/ 826 h 3099"/>
              <a:gd name="TX61" fmla="*/ 3228 w 3493"/>
              <a:gd name="TY61" fmla="*/ 766 h 3099"/>
              <a:gd name="TX62" fmla="*/ 3208 w 3493"/>
              <a:gd name="TY62" fmla="*/ 709 h 3099"/>
              <a:gd name="TX63" fmla="*/ 3183 w 3493"/>
              <a:gd name="TY63" fmla="*/ 653 h 3099"/>
              <a:gd name="TX64" fmla="*/ 3153 w 3493"/>
              <a:gd name="TY64" fmla="*/ 598 h 3099"/>
              <a:gd name="TX65" fmla="*/ 3118 w 3493"/>
              <a:gd name="TY65" fmla="*/ 545 h 3099"/>
              <a:gd name="TX66" fmla="*/ 3079 w 3493"/>
              <a:gd name="TY66" fmla="*/ 495 h 3099"/>
              <a:gd name="TX67" fmla="*/ 3035 w 3493"/>
              <a:gd name="TY67" fmla="*/ 448 h 3099"/>
              <a:gd name="TX68" fmla="*/ 2985 w 3493"/>
              <a:gd name="TY68" fmla="*/ 403 h 3099"/>
              <a:gd name="TX69" fmla="*/ 2935 w 3493"/>
              <a:gd name="TY69" fmla="*/ 364 h 3099"/>
              <a:gd name="TX70" fmla="*/ 2881 w 3493"/>
              <a:gd name="TY70" fmla="*/ 331 h 3099"/>
              <a:gd name="TX71" fmla="*/ 2825 w 3493"/>
              <a:gd name="TY71" fmla="*/ 301 h 3099"/>
              <a:gd name="TX72" fmla="*/ 2767 w 3493"/>
              <a:gd name="TY72" fmla="*/ 277 h 3099"/>
              <a:gd name="TX73" fmla="*/ 2708 w 3493"/>
              <a:gd name="TY73" fmla="*/ 258 h 3099"/>
              <a:gd name="TX74" fmla="*/ 2648 w 3493"/>
              <a:gd name="TY74" fmla="*/ 243 h 3099"/>
              <a:gd name="TX75" fmla="*/ 2586 w 3493"/>
              <a:gd name="TY75" fmla="*/ 234 h 3099"/>
              <a:gd name="TX76" fmla="*/ 2525 w 3493"/>
              <a:gd name="TY76" fmla="*/ 229 h 3099"/>
              <a:gd name="TX77" fmla="*/ 2464 w 3493"/>
              <a:gd name="TY77" fmla="*/ 229 h 3099"/>
              <a:gd name="TX78" fmla="*/ 2402 w 3493"/>
              <a:gd name="TY78" fmla="*/ 234 h 3099"/>
              <a:gd name="TX79" fmla="*/ 2340 w 3493"/>
              <a:gd name="TY79" fmla="*/ 243 h 3099"/>
              <a:gd name="TX80" fmla="*/ 2280 w 3493"/>
              <a:gd name="TY80" fmla="*/ 258 h 3099"/>
              <a:gd name="TX81" fmla="*/ 2221 w 3493"/>
              <a:gd name="TY81" fmla="*/ 277 h 3099"/>
              <a:gd name="TX82" fmla="*/ 2164 w 3493"/>
              <a:gd name="TY82" fmla="*/ 301 h 3099"/>
              <a:gd name="TX83" fmla="*/ 2108 w 3493"/>
              <a:gd name="TY83" fmla="*/ 331 h 3099"/>
              <a:gd name="TX84" fmla="*/ 2055 w 3493"/>
              <a:gd name="TY84" fmla="*/ 364 h 3099"/>
              <a:gd name="TX85" fmla="*/ 2003 w 3493"/>
              <a:gd name="TY85" fmla="*/ 403 h 3099"/>
              <a:gd name="TX86" fmla="*/ 1955 w 3493"/>
              <a:gd name="TY86" fmla="*/ 448 h 3099"/>
              <a:gd name="TX87" fmla="*/ 378 w 3493"/>
              <a:gd name="TY87" fmla="*/ 1972 h 3099"/>
              <a:gd name="TX88" fmla="*/ 341 w 3493"/>
              <a:gd name="TY88" fmla="*/ 2013 h 3099"/>
              <a:gd name="TX89" fmla="*/ 307 w 3493"/>
              <a:gd name="TY89" fmla="*/ 2057 h 3099"/>
              <a:gd name="TX90" fmla="*/ 280 w 3493"/>
              <a:gd name="TY90" fmla="*/ 2102 h 3099"/>
              <a:gd name="TX91" fmla="*/ 258 w 3493"/>
              <a:gd name="TY91" fmla="*/ 2149 h 3099"/>
              <a:gd name="TX92" fmla="*/ 241 w 3493"/>
              <a:gd name="TY92" fmla="*/ 2199 h 3099"/>
              <a:gd name="TX93" fmla="*/ 228 w 3493"/>
              <a:gd name="TY93" fmla="*/ 2248 h 3099"/>
              <a:gd name="TX94" fmla="*/ 220 w 3493"/>
              <a:gd name="TY94" fmla="*/ 2299 h 3099"/>
              <a:gd name="TX95" fmla="*/ 218 w 3493"/>
              <a:gd name="TY95" fmla="*/ 2350 h 3099"/>
              <a:gd name="TX96" fmla="*/ 220 w 3493"/>
              <a:gd name="TY96" fmla="*/ 2402 h 3099"/>
              <a:gd name="TX97" fmla="*/ 228 w 3493"/>
              <a:gd name="TY97" fmla="*/ 2452 h 3099"/>
              <a:gd name="TX98" fmla="*/ 241 w 3493"/>
              <a:gd name="TY98" fmla="*/ 2503 h 3099"/>
              <a:gd name="TX99" fmla="*/ 258 w 3493"/>
              <a:gd name="TY99" fmla="*/ 2551 h 3099"/>
              <a:gd name="TX100" fmla="*/ 280 w 3493"/>
              <a:gd name="TY100" fmla="*/ 2599 h 3099"/>
              <a:gd name="TX101" fmla="*/ 307 w 3493"/>
              <a:gd name="TY101" fmla="*/ 2644 h 3099"/>
              <a:gd name="TX102" fmla="*/ 341 w 3493"/>
              <a:gd name="TY102" fmla="*/ 2687 h 3099"/>
              <a:gd name="TX103" fmla="*/ 378 w 3493"/>
              <a:gd name="TY103" fmla="*/ 2728 h 3099"/>
              <a:gd name="TX104" fmla="*/ 419 w 3493"/>
              <a:gd name="TY104" fmla="*/ 2765 h 3099"/>
              <a:gd name="TX105" fmla="*/ 463 w 3493"/>
              <a:gd name="TY105" fmla="*/ 2796 h 3099"/>
              <a:gd name="TX106" fmla="*/ 509 w 3493"/>
              <a:gd name="TY106" fmla="*/ 2824 h 3099"/>
              <a:gd name="TX107" fmla="*/ 558 w 3493"/>
              <a:gd name="TY107" fmla="*/ 2846 h 3099"/>
              <a:gd name="TX108" fmla="*/ 608 w 3493"/>
              <a:gd name="TY108" fmla="*/ 2863 h 3099"/>
              <a:gd name="TX109" fmla="*/ 660 w 3493"/>
              <a:gd name="TY109" fmla="*/ 2874 h 3099"/>
              <a:gd name="TX110" fmla="*/ 711 w 3493"/>
              <a:gd name="TY110" fmla="*/ 2882 h 3099"/>
              <a:gd name="TX111" fmla="*/ 763 w 3493"/>
              <a:gd name="TY111" fmla="*/ 2885 h 3099"/>
              <a:gd name="TX112" fmla="*/ 816 w 3493"/>
              <a:gd name="TY112" fmla="*/ 2882 h 3099"/>
              <a:gd name="TX113" fmla="*/ 867 w 3493"/>
              <a:gd name="TY113" fmla="*/ 2874 h 3099"/>
              <a:gd name="TX114" fmla="*/ 919 w 3493"/>
              <a:gd name="TY114" fmla="*/ 2863 h 3099"/>
              <a:gd name="TX115" fmla="*/ 968 w 3493"/>
              <a:gd name="TY115" fmla="*/ 2846 h 3099"/>
              <a:gd name="TX116" fmla="*/ 1018 w 3493"/>
              <a:gd name="TY116" fmla="*/ 2824 h 3099"/>
              <a:gd name="TX117" fmla="*/ 1064 w 3493"/>
              <a:gd name="TY117" fmla="*/ 2796 h 3099"/>
              <a:gd name="TX118" fmla="*/ 1108 w 3493"/>
              <a:gd name="TY118" fmla="*/ 2765 h 3099"/>
              <a:gd name="TX119" fmla="*/ 1149 w 3493"/>
              <a:gd name="TY119" fmla="*/ 2728 h 3099"/>
              <a:gd name="TX120" fmla="*/ 2741 w 3493"/>
              <a:gd name="TY120" fmla="*/ 1187 h 3099"/>
              <a:gd name="TX121" fmla="*/ 2768 w 3493"/>
              <a:gd name="TY121" fmla="*/ 1158 h 3099"/>
              <a:gd name="TX122" fmla="*/ 2791 w 3493"/>
              <a:gd name="TY122" fmla="*/ 1125 h 3099"/>
              <a:gd name="TX123" fmla="*/ 2809 w 3493"/>
              <a:gd name="TY123" fmla="*/ 1091 h 3099"/>
              <a:gd name="TX124" fmla="*/ 2823 w 3493"/>
              <a:gd name="TY124" fmla="*/ 1055 h 3099"/>
              <a:gd name="TX125" fmla="*/ 2831 w 3493"/>
              <a:gd name="TY125" fmla="*/ 1018 h 3099"/>
              <a:gd name="TX126" fmla="*/ 2837 w 3493"/>
              <a:gd name="TY126" fmla="*/ 980 h 3099"/>
              <a:gd name="TX127" fmla="*/ 2837 w 3493"/>
              <a:gd name="TY127" fmla="*/ 942 h 3099"/>
              <a:gd name="TX128" fmla="*/ 2831 w 3493"/>
              <a:gd name="TY128" fmla="*/ 904 h 3099"/>
              <a:gd name="TX129" fmla="*/ 2823 w 3493"/>
              <a:gd name="TY129" fmla="*/ 867 h 3099"/>
              <a:gd name="TX130" fmla="*/ 2809 w 3493"/>
              <a:gd name="TY130" fmla="*/ 832 h 3099"/>
              <a:gd name="TX131" fmla="*/ 2791 w 3493"/>
              <a:gd name="TY131" fmla="*/ 797 h 3099"/>
              <a:gd name="TX132" fmla="*/ 2768 w 3493"/>
              <a:gd name="TY132" fmla="*/ 764 h 3099"/>
              <a:gd name="TX133" fmla="*/ 2741 w 3493"/>
              <a:gd name="TY133" fmla="*/ 734 h 3099"/>
              <a:gd name="TX134" fmla="*/ 2710 w 3493"/>
              <a:gd name="TY134" fmla="*/ 707 h 3099"/>
              <a:gd name="TX135" fmla="*/ 2677 w 3493"/>
              <a:gd name="TY135" fmla="*/ 685 h 3099"/>
              <a:gd name="TX136" fmla="*/ 2642 w 3493"/>
              <a:gd name="TY136" fmla="*/ 668 h 3099"/>
              <a:gd name="TX137" fmla="*/ 2605 w 3493"/>
              <a:gd name="TY137" fmla="*/ 654 h 3099"/>
              <a:gd name="TX138" fmla="*/ 2567 w 3493"/>
              <a:gd name="TY138" fmla="*/ 645 h 3099"/>
              <a:gd name="TX139" fmla="*/ 2528 w 3493"/>
              <a:gd name="TY139" fmla="*/ 641 h 3099"/>
              <a:gd name="TX140" fmla="*/ 2490 w 3493"/>
              <a:gd name="TY140" fmla="*/ 641 h 3099"/>
              <a:gd name="TX141" fmla="*/ 2452 w 3493"/>
              <a:gd name="TY141" fmla="*/ 645 h 3099"/>
              <a:gd name="TX142" fmla="*/ 2415 w 3493"/>
              <a:gd name="TY142" fmla="*/ 654 h 3099"/>
              <a:gd name="TX143" fmla="*/ 2377 w 3493"/>
              <a:gd name="TY143" fmla="*/ 668 h 3099"/>
              <a:gd name="TX144" fmla="*/ 2343 w 3493"/>
              <a:gd name="TY144" fmla="*/ 685 h 3099"/>
              <a:gd name="TX145" fmla="*/ 2309 w 3493"/>
              <a:gd name="TY145" fmla="*/ 707 h 3099"/>
              <a:gd name="TX146" fmla="*/ 2278 w 3493"/>
              <a:gd name="TY146" fmla="*/ 734 h 3099"/>
              <a:gd name="TX147" fmla="*/ 1082 w 3493"/>
              <a:gd name="TY147" fmla="*/ 1906 h 3099"/>
              <a:gd name="TX148" fmla="*/ 1062 w 3493"/>
              <a:gd name="TY148" fmla="*/ 1922 h 3099"/>
              <a:gd name="TX149" fmla="*/ 1040 w 3493"/>
              <a:gd name="TY149" fmla="*/ 1931 h 3099"/>
              <a:gd name="TX150" fmla="*/ 1017 w 3493"/>
              <a:gd name="TY150" fmla="*/ 1937 h 3099"/>
              <a:gd name="TX151" fmla="*/ 992 w 3493"/>
              <a:gd name="TY151" fmla="*/ 1937 h 3099"/>
              <a:gd name="TX152" fmla="*/ 969 w 3493"/>
              <a:gd name="TY152" fmla="*/ 1931 h 3099"/>
              <a:gd name="TX153" fmla="*/ 947 w 3493"/>
              <a:gd name="TY153" fmla="*/ 1922 h 3099"/>
              <a:gd name="TX154" fmla="*/ 927 w 3493"/>
              <a:gd name="TY154" fmla="*/ 1906 h 3099"/>
              <a:gd name="TX155" fmla="*/ 911 w 3493"/>
              <a:gd name="TY155" fmla="*/ 1887 h 3099"/>
              <a:gd name="TX156" fmla="*/ 900 w 3493"/>
              <a:gd name="TY156" fmla="*/ 1865 h 3099"/>
              <a:gd name="TX157" fmla="*/ 896 w 3493"/>
              <a:gd name="TY157" fmla="*/ 1842 h 3099"/>
              <a:gd name="TX158" fmla="*/ 896 w 3493"/>
              <a:gd name="TY158" fmla="*/ 1819 h 3099"/>
              <a:gd name="TX159" fmla="*/ 900 w 3493"/>
              <a:gd name="TY159" fmla="*/ 1796 h 3099"/>
              <a:gd name="TX160" fmla="*/ 911 w 3493"/>
              <a:gd name="TY160" fmla="*/ 1775 h 3099"/>
              <a:gd name="TX161" fmla="*/ 927 w 3493"/>
              <a:gd name="TY161" fmla="*/ 1755 h 3099"/>
              <a:gd name="TX162" fmla="*/ 2123 w 3493"/>
              <a:gd name="TY162" fmla="*/ 583 h 3099"/>
              <a:gd name="TX163" fmla="*/ 2165 w 3493"/>
              <a:gd name="TY163" fmla="*/ 546 h 3099"/>
              <a:gd name="TX164" fmla="*/ 2209 w 3493"/>
              <a:gd name="TY164" fmla="*/ 515 h 3099"/>
              <a:gd name="TX165" fmla="*/ 2255 w 3493"/>
              <a:gd name="TY165" fmla="*/ 488 h 3099"/>
              <a:gd name="TX166" fmla="*/ 2304 w 3493"/>
              <a:gd name="TY166" fmla="*/ 465 h 3099"/>
              <a:gd name="TX167" fmla="*/ 2354 w 3493"/>
              <a:gd name="TY167" fmla="*/ 449 h 3099"/>
              <a:gd name="TX168" fmla="*/ 2405 w 3493"/>
              <a:gd name="TY168" fmla="*/ 436 h 3099"/>
              <a:gd name="TX169" fmla="*/ 2457 w 3493"/>
              <a:gd name="TY169" fmla="*/ 429 h 3099"/>
              <a:gd name="TX170" fmla="*/ 2509 w 3493"/>
              <a:gd name="TY170" fmla="*/ 427 h 3099"/>
              <a:gd name="TX171" fmla="*/ 2562 w 3493"/>
              <a:gd name="TY171" fmla="*/ 429 h 3099"/>
              <a:gd name="TX172" fmla="*/ 2613 w 3493"/>
              <a:gd name="TY172" fmla="*/ 436 h 3099"/>
              <a:gd name="TX173" fmla="*/ 2665 w 3493"/>
              <a:gd name="TY173" fmla="*/ 449 h 3099"/>
              <a:gd name="TX174" fmla="*/ 2714 w 3493"/>
              <a:gd name="TY174" fmla="*/ 465 h 3099"/>
              <a:gd name="TX175" fmla="*/ 2763 w 3493"/>
              <a:gd name="TY175" fmla="*/ 488 h 3099"/>
              <a:gd name="TX176" fmla="*/ 2810 w 3493"/>
              <a:gd name="TY176" fmla="*/ 515 h 3099"/>
              <a:gd name="TX177" fmla="*/ 2854 w 3493"/>
              <a:gd name="TY177" fmla="*/ 546 h 3099"/>
              <a:gd name="TX178" fmla="*/ 2895 w 3493"/>
              <a:gd name="TY178" fmla="*/ 583 h 3099"/>
              <a:gd name="TX179" fmla="*/ 2932 w 3493"/>
              <a:gd name="TY179" fmla="*/ 623 h 3099"/>
              <a:gd name="TX180" fmla="*/ 2965 w 3493"/>
              <a:gd name="TY180" fmla="*/ 666 h 3099"/>
              <a:gd name="TX181" fmla="*/ 2993 w 3493"/>
              <a:gd name="TY181" fmla="*/ 713 h 3099"/>
              <a:gd name="TX182" fmla="*/ 3015 w 3493"/>
              <a:gd name="TY182" fmla="*/ 760 h 3099"/>
              <a:gd name="TX183" fmla="*/ 3032 w 3493"/>
              <a:gd name="TY183" fmla="*/ 809 h 3099"/>
              <a:gd name="TX184" fmla="*/ 3045 w 3493"/>
              <a:gd name="TY184" fmla="*/ 859 h 3099"/>
              <a:gd name="TX185" fmla="*/ 3053 w 3493"/>
              <a:gd name="TY185" fmla="*/ 910 h 3099"/>
              <a:gd name="TX186" fmla="*/ 3055 w 3493"/>
              <a:gd name="TY186" fmla="*/ 961 h 3099"/>
              <a:gd name="TX187" fmla="*/ 3053 w 3493"/>
              <a:gd name="TY187" fmla="*/ 1012 h 3099"/>
              <a:gd name="TX188" fmla="*/ 3045 w 3493"/>
              <a:gd name="TY188" fmla="*/ 1063 h 3099"/>
              <a:gd name="TX189" fmla="*/ 3032 w 3493"/>
              <a:gd name="TY189" fmla="*/ 1113 h 3099"/>
              <a:gd name="TX190" fmla="*/ 3015 w 3493"/>
              <a:gd name="TY190" fmla="*/ 1162 h 3099"/>
              <a:gd name="TX191" fmla="*/ 2993 w 3493"/>
              <a:gd name="TY191" fmla="*/ 1209 h 3099"/>
              <a:gd name="TX192" fmla="*/ 2965 w 3493"/>
              <a:gd name="TY192" fmla="*/ 1255 h 3099"/>
              <a:gd name="TX193" fmla="*/ 2932 w 3493"/>
              <a:gd name="TY193" fmla="*/ 1298 h 3099"/>
              <a:gd name="TX194" fmla="*/ 2895 w 3493"/>
              <a:gd name="TY194" fmla="*/ 1339 h 3099"/>
              <a:gd name="TX195" fmla="*/ 1303 w 3493"/>
              <a:gd name="TY195" fmla="*/ 2879 h 3099"/>
              <a:gd name="TX196" fmla="*/ 1255 w 3493"/>
              <a:gd name="TY196" fmla="*/ 2923 h 3099"/>
              <a:gd name="TX197" fmla="*/ 1203 w 3493"/>
              <a:gd name="TY197" fmla="*/ 2962 h 3099"/>
              <a:gd name="TX198" fmla="*/ 1150 w 3493"/>
              <a:gd name="TY198" fmla="*/ 2995 h 3099"/>
              <a:gd name="TX199" fmla="*/ 1094 w 3493"/>
              <a:gd name="TY199" fmla="*/ 3025 h 3099"/>
              <a:gd name="TX200" fmla="*/ 1036 w 3493"/>
              <a:gd name="TY200" fmla="*/ 3049 h 3099"/>
              <a:gd name="TX201" fmla="*/ 977 w 3493"/>
              <a:gd name="TY201" fmla="*/ 3068 h 3099"/>
              <a:gd name="TX202" fmla="*/ 917 w 3493"/>
              <a:gd name="TY202" fmla="*/ 3083 h 3099"/>
              <a:gd name="TX203" fmla="*/ 855 w 3493"/>
              <a:gd name="TY203" fmla="*/ 3092 h 3099"/>
              <a:gd name="TX204" fmla="*/ 794 w 3493"/>
              <a:gd name="TY204" fmla="*/ 3097 h 3099"/>
              <a:gd name="TX205" fmla="*/ 733 w 3493"/>
              <a:gd name="TY205" fmla="*/ 3097 h 3099"/>
              <a:gd name="TX206" fmla="*/ 671 w 3493"/>
              <a:gd name="TY206" fmla="*/ 3092 h 3099"/>
              <a:gd name="TX207" fmla="*/ 609 w 3493"/>
              <a:gd name="TY207" fmla="*/ 3083 h 3099"/>
              <a:gd name="TX208" fmla="*/ 549 w 3493"/>
              <a:gd name="TY208" fmla="*/ 3068 h 3099"/>
              <a:gd name="TX209" fmla="*/ 490 w 3493"/>
              <a:gd name="TY209" fmla="*/ 3049 h 3099"/>
              <a:gd name="TX210" fmla="*/ 433 w 3493"/>
              <a:gd name="TY210" fmla="*/ 3025 h 3099"/>
              <a:gd name="TX211" fmla="*/ 377 w 3493"/>
              <a:gd name="TY211" fmla="*/ 2995 h 3099"/>
              <a:gd name="TX212" fmla="*/ 323 w 3493"/>
              <a:gd name="TY212" fmla="*/ 2962 h 3099"/>
              <a:gd name="TX213" fmla="*/ 272 w 3493"/>
              <a:gd name="TY213" fmla="*/ 2923 h 3099"/>
              <a:gd name="TX214" fmla="*/ 224 w 3493"/>
              <a:gd name="TY214" fmla="*/ 2879 h 3099"/>
              <a:gd name="TX215" fmla="*/ 178 w 3493"/>
              <a:gd name="TY215" fmla="*/ 2832 h 3099"/>
              <a:gd name="TX216" fmla="*/ 139 w 3493"/>
              <a:gd name="TY216" fmla="*/ 2782 h 3099"/>
              <a:gd name="TX217" fmla="*/ 104 w 3493"/>
              <a:gd name="TY217" fmla="*/ 2729 h 3099"/>
              <a:gd name="TX218" fmla="*/ 75 w 3493"/>
              <a:gd name="TY218" fmla="*/ 2674 h 3099"/>
              <a:gd name="TX219" fmla="*/ 51 w 3493"/>
              <a:gd name="TY219" fmla="*/ 2617 h 3099"/>
              <a:gd name="TX220" fmla="*/ 30 w 3493"/>
              <a:gd name="TY220" fmla="*/ 2560 h 3099"/>
              <a:gd name="TX221" fmla="*/ 15 w 3493"/>
              <a:gd name="TY221" fmla="*/ 2501 h 3099"/>
              <a:gd name="TX222" fmla="*/ 5 w 3493"/>
              <a:gd name="TY222" fmla="*/ 2441 h 3099"/>
              <a:gd name="TX223" fmla="*/ 0 w 3493"/>
              <a:gd name="TY223" fmla="*/ 2381 h 3099"/>
              <a:gd name="TX224" fmla="*/ 0 w 3493"/>
              <a:gd name="TY224" fmla="*/ 2321 h 3099"/>
              <a:gd name="TX225" fmla="*/ 5 w 3493"/>
              <a:gd name="TY225" fmla="*/ 2260 h 3099"/>
              <a:gd name="TX226" fmla="*/ 15 w 3493"/>
              <a:gd name="TY226" fmla="*/ 2200 h 3099"/>
              <a:gd name="TX227" fmla="*/ 30 w 3493"/>
              <a:gd name="TY227" fmla="*/ 2141 h 3099"/>
              <a:gd name="TX228" fmla="*/ 51 w 3493"/>
              <a:gd name="TY228" fmla="*/ 2083 h 3099"/>
              <a:gd name="TX229" fmla="*/ 75 w 3493"/>
              <a:gd name="TY229" fmla="*/ 2027 h 3099"/>
              <a:gd name="TX230" fmla="*/ 104 w 3493"/>
              <a:gd name="TY230" fmla="*/ 1972 h 3099"/>
              <a:gd name="TX231" fmla="*/ 139 w 3493"/>
              <a:gd name="TY231" fmla="*/ 1920 h 3099"/>
              <a:gd name="TX232" fmla="*/ 178 w 3493"/>
              <a:gd name="TY232" fmla="*/ 1869 h 3099"/>
              <a:gd name="TX233" fmla="*/ 224 w 3493"/>
              <a:gd name="TY233" fmla="*/ 1822 h 3099"/>
              <a:gd name="TX234" fmla="*/ 1815 w 3493"/>
              <a:gd name="TY234" fmla="*/ 281 h 3099"/>
              <a:gd name="TX235" fmla="*/ 1872 w 3493"/>
              <a:gd name="TY235" fmla="*/ 230 h 3099"/>
              <a:gd name="TX236" fmla="*/ 1931 w 3493"/>
              <a:gd name="TY236" fmla="*/ 183 h 3099"/>
              <a:gd name="TX237" fmla="*/ 1992 w 3493"/>
              <a:gd name="TY237" fmla="*/ 143 h 3099"/>
              <a:gd name="TX238" fmla="*/ 2057 w 3493"/>
              <a:gd name="TY238" fmla="*/ 108 h 3099"/>
              <a:gd name="TX239" fmla="*/ 2123 w 3493"/>
              <a:gd name="TY239" fmla="*/ 76 h 3099"/>
              <a:gd name="TX240" fmla="*/ 2191 w 3493"/>
              <a:gd name="TY240" fmla="*/ 51 h 3099"/>
              <a:gd name="TX241" fmla="*/ 2261 w 3493"/>
              <a:gd name="TY241" fmla="*/ 31 h 3099"/>
              <a:gd name="TX242" fmla="*/ 2331 w 3493"/>
              <a:gd name="TY242" fmla="*/ 15 h 3099"/>
              <a:gd name="TX243" fmla="*/ 2402 w 3493"/>
              <a:gd name="TY243" fmla="*/ 5 h 3099"/>
              <a:gd name="TX244" fmla="*/ 2474 w 3493"/>
              <a:gd name="TY244" fmla="*/ 0 h 30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3" h="3099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73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딥러닝을 위한 고급 도구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7714615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7.2.1 콜백을 사용하여 모델의 훈련 과정 제어하기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0" y="974090"/>
            <a:ext cx="10224135" cy="358267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0" y="4375785"/>
            <a:ext cx="10224135" cy="235585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25" name="텍스트 상자 24"/>
          <p:cNvSpPr txBox="1">
            <a:spLocks/>
          </p:cNvSpPr>
          <p:nvPr/>
        </p:nvSpPr>
        <p:spPr>
          <a:xfrm>
            <a:off x="7096125" y="2063750"/>
            <a:ext cx="3747135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</a:rPr>
              <a:t>-&gt; monitor 매개변수의 기본값은 ‘val_acc’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26" name="텍스트 상자 25"/>
          <p:cNvSpPr txBox="1">
            <a:spLocks/>
          </p:cNvSpPr>
          <p:nvPr/>
        </p:nvSpPr>
        <p:spPr>
          <a:xfrm>
            <a:off x="3619500" y="5302250"/>
            <a:ext cx="7223760" cy="5238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chemeClr val="tx1"/>
                </a:solidFill>
                <a:latin typeface="맑은 고딕" charset="0"/>
                <a:ea typeface="맑은 고딕" charset="0"/>
              </a:rPr>
              <a:t>-&gt; 검증 정확도를 측정하려면 compile() 메서드의 metrics 매개변수에 ‘acc’를 포함하고</a:t>
            </a:r>
            <a:endParaRPr lang="ko-KR" altLang="en-US" sz="14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fit() 메서드의 validation_data 매개변수에 검증 데이터를 전달해야 함</a:t>
            </a:r>
            <a:endParaRPr lang="ko-KR" altLang="en-US" sz="14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17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670" cy="248920"/>
          </a:xfrm>
          <a:custGeom>
            <a:avLst/>
            <a:gdLst>
              <a:gd name="TX0" fmla="*/ 2474 w 3494"/>
              <a:gd name="TY0" fmla="*/ 0 h 3100"/>
              <a:gd name="TX1" fmla="*/ 2546 w 3494"/>
              <a:gd name="TY1" fmla="*/ 0 h 3100"/>
              <a:gd name="TX2" fmla="*/ 2618 w 3494"/>
              <a:gd name="TY2" fmla="*/ 5 h 3100"/>
              <a:gd name="TX3" fmla="*/ 2689 w 3494"/>
              <a:gd name="TY3" fmla="*/ 15 h 3100"/>
              <a:gd name="TX4" fmla="*/ 2758 w 3494"/>
              <a:gd name="TY4" fmla="*/ 31 h 3100"/>
              <a:gd name="TX5" fmla="*/ 2828 w 3494"/>
              <a:gd name="TY5" fmla="*/ 51 h 3100"/>
              <a:gd name="TX6" fmla="*/ 2896 w 3494"/>
              <a:gd name="TY6" fmla="*/ 76 h 3100"/>
              <a:gd name="TX7" fmla="*/ 2963 w 3494"/>
              <a:gd name="TY7" fmla="*/ 108 h 3100"/>
              <a:gd name="TX8" fmla="*/ 3026 w 3494"/>
              <a:gd name="TY8" fmla="*/ 143 h 3100"/>
              <a:gd name="TX9" fmla="*/ 3088 w 3494"/>
              <a:gd name="TY9" fmla="*/ 183 h 3100"/>
              <a:gd name="TX10" fmla="*/ 3147 w 3494"/>
              <a:gd name="TY10" fmla="*/ 230 h 3100"/>
              <a:gd name="TX11" fmla="*/ 3204 w 3494"/>
              <a:gd name="TY11" fmla="*/ 281 h 3100"/>
              <a:gd name="TX12" fmla="*/ 3256 w 3494"/>
              <a:gd name="TY12" fmla="*/ 336 h 3100"/>
              <a:gd name="TX13" fmla="*/ 3303 w 3494"/>
              <a:gd name="TY13" fmla="*/ 394 h 3100"/>
              <a:gd name="TX14" fmla="*/ 3345 w 3494"/>
              <a:gd name="TY14" fmla="*/ 455 h 3100"/>
              <a:gd name="TX15" fmla="*/ 3382 w 3494"/>
              <a:gd name="TY15" fmla="*/ 518 h 3100"/>
              <a:gd name="TX16" fmla="*/ 3413 w 3494"/>
              <a:gd name="TY16" fmla="*/ 582 h 3100"/>
              <a:gd name="TX17" fmla="*/ 3439 w 3494"/>
              <a:gd name="TY17" fmla="*/ 650 h 3100"/>
              <a:gd name="TX18" fmla="*/ 3460 w 3494"/>
              <a:gd name="TY18" fmla="*/ 717 h 3100"/>
              <a:gd name="TX19" fmla="*/ 3475 w 3494"/>
              <a:gd name="TY19" fmla="*/ 786 h 3100"/>
              <a:gd name="TX20" fmla="*/ 3486 w 3494"/>
              <a:gd name="TY20" fmla="*/ 856 h 3100"/>
              <a:gd name="TX21" fmla="*/ 3491 w 3494"/>
              <a:gd name="TY21" fmla="*/ 926 h 3100"/>
              <a:gd name="TX22" fmla="*/ 3491 w 3494"/>
              <a:gd name="TY22" fmla="*/ 996 h 3100"/>
              <a:gd name="TX23" fmla="*/ 3486 w 3494"/>
              <a:gd name="TY23" fmla="*/ 1066 h 3100"/>
              <a:gd name="TX24" fmla="*/ 3475 w 3494"/>
              <a:gd name="TY24" fmla="*/ 1136 h 3100"/>
              <a:gd name="TX25" fmla="*/ 3460 w 3494"/>
              <a:gd name="TY25" fmla="*/ 1205 h 3100"/>
              <a:gd name="TX26" fmla="*/ 3439 w 3494"/>
              <a:gd name="TY26" fmla="*/ 1273 h 3100"/>
              <a:gd name="TX27" fmla="*/ 3413 w 3494"/>
              <a:gd name="TY27" fmla="*/ 1339 h 3100"/>
              <a:gd name="TX28" fmla="*/ 3382 w 3494"/>
              <a:gd name="TY28" fmla="*/ 1404 h 3100"/>
              <a:gd name="TX29" fmla="*/ 3345 w 3494"/>
              <a:gd name="TY29" fmla="*/ 1467 h 3100"/>
              <a:gd name="TX30" fmla="*/ 3303 w 3494"/>
              <a:gd name="TY30" fmla="*/ 1528 h 3100"/>
              <a:gd name="TX31" fmla="*/ 3256 w 3494"/>
              <a:gd name="TY31" fmla="*/ 1586 h 3100"/>
              <a:gd name="TX32" fmla="*/ 3204 w 3494"/>
              <a:gd name="TY32" fmla="*/ 1641 h 3100"/>
              <a:gd name="TX33" fmla="*/ 2007 w 3494"/>
              <a:gd name="TY33" fmla="*/ 2813 h 3100"/>
              <a:gd name="TX34" fmla="*/ 1988 w 3494"/>
              <a:gd name="TY34" fmla="*/ 2828 h 3100"/>
              <a:gd name="TX35" fmla="*/ 1965 w 3494"/>
              <a:gd name="TY35" fmla="*/ 2838 h 3100"/>
              <a:gd name="TX36" fmla="*/ 1942 w 3494"/>
              <a:gd name="TY36" fmla="*/ 2844 h 3100"/>
              <a:gd name="TX37" fmla="*/ 1918 w 3494"/>
              <a:gd name="TY37" fmla="*/ 2844 h 3100"/>
              <a:gd name="TX38" fmla="*/ 1894 w 3494"/>
              <a:gd name="TY38" fmla="*/ 2838 h 3100"/>
              <a:gd name="TX39" fmla="*/ 1873 w 3494"/>
              <a:gd name="TY39" fmla="*/ 2828 h 3100"/>
              <a:gd name="TX40" fmla="*/ 1853 w 3494"/>
              <a:gd name="TY40" fmla="*/ 2813 h 3100"/>
              <a:gd name="TX41" fmla="*/ 1837 w 3494"/>
              <a:gd name="TY41" fmla="*/ 2793 h 3100"/>
              <a:gd name="TX42" fmla="*/ 1827 w 3494"/>
              <a:gd name="TY42" fmla="*/ 2772 h 3100"/>
              <a:gd name="TX43" fmla="*/ 1821 w 3494"/>
              <a:gd name="TY43" fmla="*/ 2749 h 3100"/>
              <a:gd name="TX44" fmla="*/ 1821 w 3494"/>
              <a:gd name="TY44" fmla="*/ 2726 h 3100"/>
              <a:gd name="TX45" fmla="*/ 1827 w 3494"/>
              <a:gd name="TY45" fmla="*/ 2703 h 3100"/>
              <a:gd name="TX46" fmla="*/ 1837 w 3494"/>
              <a:gd name="TY46" fmla="*/ 2681 h 3100"/>
              <a:gd name="TX47" fmla="*/ 1853 w 3494"/>
              <a:gd name="TY47" fmla="*/ 2662 h 3100"/>
              <a:gd name="TX48" fmla="*/ 3035 w 3494"/>
              <a:gd name="TY48" fmla="*/ 1505 h 3100"/>
              <a:gd name="TX49" fmla="*/ 3079 w 3494"/>
              <a:gd name="TY49" fmla="*/ 1458 h 3100"/>
              <a:gd name="TX50" fmla="*/ 3118 w 3494"/>
              <a:gd name="TY50" fmla="*/ 1407 h 3100"/>
              <a:gd name="TX51" fmla="*/ 3153 w 3494"/>
              <a:gd name="TY51" fmla="*/ 1355 h 3100"/>
              <a:gd name="TX52" fmla="*/ 3183 w 3494"/>
              <a:gd name="TY52" fmla="*/ 1300 h 3100"/>
              <a:gd name="TX53" fmla="*/ 3208 w 3494"/>
              <a:gd name="TY53" fmla="*/ 1243 h 3100"/>
              <a:gd name="TX54" fmla="*/ 3228 w 3494"/>
              <a:gd name="TY54" fmla="*/ 1185 h 3100"/>
              <a:gd name="TX55" fmla="*/ 3242 w 3494"/>
              <a:gd name="TY55" fmla="*/ 1126 h 3100"/>
              <a:gd name="TX56" fmla="*/ 3253 w 3494"/>
              <a:gd name="TY56" fmla="*/ 1066 h 3100"/>
              <a:gd name="TX57" fmla="*/ 3257 w 3494"/>
              <a:gd name="TY57" fmla="*/ 1006 h 3100"/>
              <a:gd name="TX58" fmla="*/ 3257 w 3494"/>
              <a:gd name="TY58" fmla="*/ 946 h 3100"/>
              <a:gd name="TX59" fmla="*/ 3253 w 3494"/>
              <a:gd name="TY59" fmla="*/ 885 h 3100"/>
              <a:gd name="TX60" fmla="*/ 3242 w 3494"/>
              <a:gd name="TY60" fmla="*/ 826 h 3100"/>
              <a:gd name="TX61" fmla="*/ 3228 w 3494"/>
              <a:gd name="TY61" fmla="*/ 766 h 3100"/>
              <a:gd name="TX62" fmla="*/ 3208 w 3494"/>
              <a:gd name="TY62" fmla="*/ 709 h 3100"/>
              <a:gd name="TX63" fmla="*/ 3183 w 3494"/>
              <a:gd name="TY63" fmla="*/ 653 h 3100"/>
              <a:gd name="TX64" fmla="*/ 3153 w 3494"/>
              <a:gd name="TY64" fmla="*/ 598 h 3100"/>
              <a:gd name="TX65" fmla="*/ 3118 w 3494"/>
              <a:gd name="TY65" fmla="*/ 545 h 3100"/>
              <a:gd name="TX66" fmla="*/ 3079 w 3494"/>
              <a:gd name="TY66" fmla="*/ 495 h 3100"/>
              <a:gd name="TX67" fmla="*/ 3035 w 3494"/>
              <a:gd name="TY67" fmla="*/ 448 h 3100"/>
              <a:gd name="TX68" fmla="*/ 2985 w 3494"/>
              <a:gd name="TY68" fmla="*/ 403 h 3100"/>
              <a:gd name="TX69" fmla="*/ 2935 w 3494"/>
              <a:gd name="TY69" fmla="*/ 364 h 3100"/>
              <a:gd name="TX70" fmla="*/ 2881 w 3494"/>
              <a:gd name="TY70" fmla="*/ 331 h 3100"/>
              <a:gd name="TX71" fmla="*/ 2825 w 3494"/>
              <a:gd name="TY71" fmla="*/ 301 h 3100"/>
              <a:gd name="TX72" fmla="*/ 2767 w 3494"/>
              <a:gd name="TY72" fmla="*/ 277 h 3100"/>
              <a:gd name="TX73" fmla="*/ 2708 w 3494"/>
              <a:gd name="TY73" fmla="*/ 258 h 3100"/>
              <a:gd name="TX74" fmla="*/ 2648 w 3494"/>
              <a:gd name="TY74" fmla="*/ 243 h 3100"/>
              <a:gd name="TX75" fmla="*/ 2586 w 3494"/>
              <a:gd name="TY75" fmla="*/ 234 h 3100"/>
              <a:gd name="TX76" fmla="*/ 2525 w 3494"/>
              <a:gd name="TY76" fmla="*/ 229 h 3100"/>
              <a:gd name="TX77" fmla="*/ 2464 w 3494"/>
              <a:gd name="TY77" fmla="*/ 229 h 3100"/>
              <a:gd name="TX78" fmla="*/ 2402 w 3494"/>
              <a:gd name="TY78" fmla="*/ 234 h 3100"/>
              <a:gd name="TX79" fmla="*/ 2340 w 3494"/>
              <a:gd name="TY79" fmla="*/ 243 h 3100"/>
              <a:gd name="TX80" fmla="*/ 2280 w 3494"/>
              <a:gd name="TY80" fmla="*/ 258 h 3100"/>
              <a:gd name="TX81" fmla="*/ 2221 w 3494"/>
              <a:gd name="TY81" fmla="*/ 277 h 3100"/>
              <a:gd name="TX82" fmla="*/ 2164 w 3494"/>
              <a:gd name="TY82" fmla="*/ 301 h 3100"/>
              <a:gd name="TX83" fmla="*/ 2108 w 3494"/>
              <a:gd name="TY83" fmla="*/ 331 h 3100"/>
              <a:gd name="TX84" fmla="*/ 2055 w 3494"/>
              <a:gd name="TY84" fmla="*/ 364 h 3100"/>
              <a:gd name="TX85" fmla="*/ 2003 w 3494"/>
              <a:gd name="TY85" fmla="*/ 403 h 3100"/>
              <a:gd name="TX86" fmla="*/ 1955 w 3494"/>
              <a:gd name="TY86" fmla="*/ 448 h 3100"/>
              <a:gd name="TX87" fmla="*/ 378 w 3494"/>
              <a:gd name="TY87" fmla="*/ 1972 h 3100"/>
              <a:gd name="TX88" fmla="*/ 341 w 3494"/>
              <a:gd name="TY88" fmla="*/ 2013 h 3100"/>
              <a:gd name="TX89" fmla="*/ 307 w 3494"/>
              <a:gd name="TY89" fmla="*/ 2057 h 3100"/>
              <a:gd name="TX90" fmla="*/ 280 w 3494"/>
              <a:gd name="TY90" fmla="*/ 2102 h 3100"/>
              <a:gd name="TX91" fmla="*/ 258 w 3494"/>
              <a:gd name="TY91" fmla="*/ 2149 h 3100"/>
              <a:gd name="TX92" fmla="*/ 241 w 3494"/>
              <a:gd name="TY92" fmla="*/ 2199 h 3100"/>
              <a:gd name="TX93" fmla="*/ 228 w 3494"/>
              <a:gd name="TY93" fmla="*/ 2248 h 3100"/>
              <a:gd name="TX94" fmla="*/ 220 w 3494"/>
              <a:gd name="TY94" fmla="*/ 2299 h 3100"/>
              <a:gd name="TX95" fmla="*/ 218 w 3494"/>
              <a:gd name="TY95" fmla="*/ 2350 h 3100"/>
              <a:gd name="TX96" fmla="*/ 220 w 3494"/>
              <a:gd name="TY96" fmla="*/ 2402 h 3100"/>
              <a:gd name="TX97" fmla="*/ 228 w 3494"/>
              <a:gd name="TY97" fmla="*/ 2452 h 3100"/>
              <a:gd name="TX98" fmla="*/ 241 w 3494"/>
              <a:gd name="TY98" fmla="*/ 2503 h 3100"/>
              <a:gd name="TX99" fmla="*/ 258 w 3494"/>
              <a:gd name="TY99" fmla="*/ 2551 h 3100"/>
              <a:gd name="TX100" fmla="*/ 280 w 3494"/>
              <a:gd name="TY100" fmla="*/ 2599 h 3100"/>
              <a:gd name="TX101" fmla="*/ 307 w 3494"/>
              <a:gd name="TY101" fmla="*/ 2644 h 3100"/>
              <a:gd name="TX102" fmla="*/ 341 w 3494"/>
              <a:gd name="TY102" fmla="*/ 2687 h 3100"/>
              <a:gd name="TX103" fmla="*/ 378 w 3494"/>
              <a:gd name="TY103" fmla="*/ 2728 h 3100"/>
              <a:gd name="TX104" fmla="*/ 419 w 3494"/>
              <a:gd name="TY104" fmla="*/ 2765 h 3100"/>
              <a:gd name="TX105" fmla="*/ 463 w 3494"/>
              <a:gd name="TY105" fmla="*/ 2796 h 3100"/>
              <a:gd name="TX106" fmla="*/ 509 w 3494"/>
              <a:gd name="TY106" fmla="*/ 2824 h 3100"/>
              <a:gd name="TX107" fmla="*/ 558 w 3494"/>
              <a:gd name="TY107" fmla="*/ 2846 h 3100"/>
              <a:gd name="TX108" fmla="*/ 608 w 3494"/>
              <a:gd name="TY108" fmla="*/ 2863 h 3100"/>
              <a:gd name="TX109" fmla="*/ 660 w 3494"/>
              <a:gd name="TY109" fmla="*/ 2874 h 3100"/>
              <a:gd name="TX110" fmla="*/ 711 w 3494"/>
              <a:gd name="TY110" fmla="*/ 2882 h 3100"/>
              <a:gd name="TX111" fmla="*/ 763 w 3494"/>
              <a:gd name="TY111" fmla="*/ 2885 h 3100"/>
              <a:gd name="TX112" fmla="*/ 816 w 3494"/>
              <a:gd name="TY112" fmla="*/ 2882 h 3100"/>
              <a:gd name="TX113" fmla="*/ 867 w 3494"/>
              <a:gd name="TY113" fmla="*/ 2874 h 3100"/>
              <a:gd name="TX114" fmla="*/ 919 w 3494"/>
              <a:gd name="TY114" fmla="*/ 2863 h 3100"/>
              <a:gd name="TX115" fmla="*/ 968 w 3494"/>
              <a:gd name="TY115" fmla="*/ 2846 h 3100"/>
              <a:gd name="TX116" fmla="*/ 1018 w 3494"/>
              <a:gd name="TY116" fmla="*/ 2824 h 3100"/>
              <a:gd name="TX117" fmla="*/ 1064 w 3494"/>
              <a:gd name="TY117" fmla="*/ 2796 h 3100"/>
              <a:gd name="TX118" fmla="*/ 1108 w 3494"/>
              <a:gd name="TY118" fmla="*/ 2765 h 3100"/>
              <a:gd name="TX119" fmla="*/ 1149 w 3494"/>
              <a:gd name="TY119" fmla="*/ 2728 h 3100"/>
              <a:gd name="TX120" fmla="*/ 2741 w 3494"/>
              <a:gd name="TY120" fmla="*/ 1187 h 3100"/>
              <a:gd name="TX121" fmla="*/ 2768 w 3494"/>
              <a:gd name="TY121" fmla="*/ 1158 h 3100"/>
              <a:gd name="TX122" fmla="*/ 2791 w 3494"/>
              <a:gd name="TY122" fmla="*/ 1125 h 3100"/>
              <a:gd name="TX123" fmla="*/ 2809 w 3494"/>
              <a:gd name="TY123" fmla="*/ 1091 h 3100"/>
              <a:gd name="TX124" fmla="*/ 2823 w 3494"/>
              <a:gd name="TY124" fmla="*/ 1055 h 3100"/>
              <a:gd name="TX125" fmla="*/ 2831 w 3494"/>
              <a:gd name="TY125" fmla="*/ 1018 h 3100"/>
              <a:gd name="TX126" fmla="*/ 2837 w 3494"/>
              <a:gd name="TY126" fmla="*/ 980 h 3100"/>
              <a:gd name="TX127" fmla="*/ 2837 w 3494"/>
              <a:gd name="TY127" fmla="*/ 942 h 3100"/>
              <a:gd name="TX128" fmla="*/ 2831 w 3494"/>
              <a:gd name="TY128" fmla="*/ 904 h 3100"/>
              <a:gd name="TX129" fmla="*/ 2823 w 3494"/>
              <a:gd name="TY129" fmla="*/ 867 h 3100"/>
              <a:gd name="TX130" fmla="*/ 2809 w 3494"/>
              <a:gd name="TY130" fmla="*/ 832 h 3100"/>
              <a:gd name="TX131" fmla="*/ 2791 w 3494"/>
              <a:gd name="TY131" fmla="*/ 797 h 3100"/>
              <a:gd name="TX132" fmla="*/ 2768 w 3494"/>
              <a:gd name="TY132" fmla="*/ 764 h 3100"/>
              <a:gd name="TX133" fmla="*/ 2741 w 3494"/>
              <a:gd name="TY133" fmla="*/ 734 h 3100"/>
              <a:gd name="TX134" fmla="*/ 2710 w 3494"/>
              <a:gd name="TY134" fmla="*/ 707 h 3100"/>
              <a:gd name="TX135" fmla="*/ 2677 w 3494"/>
              <a:gd name="TY135" fmla="*/ 685 h 3100"/>
              <a:gd name="TX136" fmla="*/ 2642 w 3494"/>
              <a:gd name="TY136" fmla="*/ 668 h 3100"/>
              <a:gd name="TX137" fmla="*/ 2605 w 3494"/>
              <a:gd name="TY137" fmla="*/ 654 h 3100"/>
              <a:gd name="TX138" fmla="*/ 2567 w 3494"/>
              <a:gd name="TY138" fmla="*/ 645 h 3100"/>
              <a:gd name="TX139" fmla="*/ 2528 w 3494"/>
              <a:gd name="TY139" fmla="*/ 641 h 3100"/>
              <a:gd name="TX140" fmla="*/ 2490 w 3494"/>
              <a:gd name="TY140" fmla="*/ 641 h 3100"/>
              <a:gd name="TX141" fmla="*/ 2452 w 3494"/>
              <a:gd name="TY141" fmla="*/ 645 h 3100"/>
              <a:gd name="TX142" fmla="*/ 2415 w 3494"/>
              <a:gd name="TY142" fmla="*/ 654 h 3100"/>
              <a:gd name="TX143" fmla="*/ 2377 w 3494"/>
              <a:gd name="TY143" fmla="*/ 668 h 3100"/>
              <a:gd name="TX144" fmla="*/ 2343 w 3494"/>
              <a:gd name="TY144" fmla="*/ 685 h 3100"/>
              <a:gd name="TX145" fmla="*/ 2309 w 3494"/>
              <a:gd name="TY145" fmla="*/ 707 h 3100"/>
              <a:gd name="TX146" fmla="*/ 2278 w 3494"/>
              <a:gd name="TY146" fmla="*/ 734 h 3100"/>
              <a:gd name="TX147" fmla="*/ 1082 w 3494"/>
              <a:gd name="TY147" fmla="*/ 1906 h 3100"/>
              <a:gd name="TX148" fmla="*/ 1062 w 3494"/>
              <a:gd name="TY148" fmla="*/ 1922 h 3100"/>
              <a:gd name="TX149" fmla="*/ 1040 w 3494"/>
              <a:gd name="TY149" fmla="*/ 1931 h 3100"/>
              <a:gd name="TX150" fmla="*/ 1017 w 3494"/>
              <a:gd name="TY150" fmla="*/ 1937 h 3100"/>
              <a:gd name="TX151" fmla="*/ 992 w 3494"/>
              <a:gd name="TY151" fmla="*/ 1937 h 3100"/>
              <a:gd name="TX152" fmla="*/ 969 w 3494"/>
              <a:gd name="TY152" fmla="*/ 1931 h 3100"/>
              <a:gd name="TX153" fmla="*/ 947 w 3494"/>
              <a:gd name="TY153" fmla="*/ 1922 h 3100"/>
              <a:gd name="TX154" fmla="*/ 927 w 3494"/>
              <a:gd name="TY154" fmla="*/ 1906 h 3100"/>
              <a:gd name="TX155" fmla="*/ 911 w 3494"/>
              <a:gd name="TY155" fmla="*/ 1887 h 3100"/>
              <a:gd name="TX156" fmla="*/ 900 w 3494"/>
              <a:gd name="TY156" fmla="*/ 1865 h 3100"/>
              <a:gd name="TX157" fmla="*/ 896 w 3494"/>
              <a:gd name="TY157" fmla="*/ 1842 h 3100"/>
              <a:gd name="TX158" fmla="*/ 896 w 3494"/>
              <a:gd name="TY158" fmla="*/ 1819 h 3100"/>
              <a:gd name="TX159" fmla="*/ 900 w 3494"/>
              <a:gd name="TY159" fmla="*/ 1796 h 3100"/>
              <a:gd name="TX160" fmla="*/ 911 w 3494"/>
              <a:gd name="TY160" fmla="*/ 1775 h 3100"/>
              <a:gd name="TX161" fmla="*/ 927 w 3494"/>
              <a:gd name="TY161" fmla="*/ 1755 h 3100"/>
              <a:gd name="TX162" fmla="*/ 2123 w 3494"/>
              <a:gd name="TY162" fmla="*/ 583 h 3100"/>
              <a:gd name="TX163" fmla="*/ 2165 w 3494"/>
              <a:gd name="TY163" fmla="*/ 546 h 3100"/>
              <a:gd name="TX164" fmla="*/ 2209 w 3494"/>
              <a:gd name="TY164" fmla="*/ 515 h 3100"/>
              <a:gd name="TX165" fmla="*/ 2255 w 3494"/>
              <a:gd name="TY165" fmla="*/ 488 h 3100"/>
              <a:gd name="TX166" fmla="*/ 2304 w 3494"/>
              <a:gd name="TY166" fmla="*/ 465 h 3100"/>
              <a:gd name="TX167" fmla="*/ 2354 w 3494"/>
              <a:gd name="TY167" fmla="*/ 449 h 3100"/>
              <a:gd name="TX168" fmla="*/ 2405 w 3494"/>
              <a:gd name="TY168" fmla="*/ 436 h 3100"/>
              <a:gd name="TX169" fmla="*/ 2457 w 3494"/>
              <a:gd name="TY169" fmla="*/ 429 h 3100"/>
              <a:gd name="TX170" fmla="*/ 2509 w 3494"/>
              <a:gd name="TY170" fmla="*/ 427 h 3100"/>
              <a:gd name="TX171" fmla="*/ 2562 w 3494"/>
              <a:gd name="TY171" fmla="*/ 429 h 3100"/>
              <a:gd name="TX172" fmla="*/ 2613 w 3494"/>
              <a:gd name="TY172" fmla="*/ 436 h 3100"/>
              <a:gd name="TX173" fmla="*/ 2665 w 3494"/>
              <a:gd name="TY173" fmla="*/ 449 h 3100"/>
              <a:gd name="TX174" fmla="*/ 2714 w 3494"/>
              <a:gd name="TY174" fmla="*/ 465 h 3100"/>
              <a:gd name="TX175" fmla="*/ 2763 w 3494"/>
              <a:gd name="TY175" fmla="*/ 488 h 3100"/>
              <a:gd name="TX176" fmla="*/ 2810 w 3494"/>
              <a:gd name="TY176" fmla="*/ 515 h 3100"/>
              <a:gd name="TX177" fmla="*/ 2854 w 3494"/>
              <a:gd name="TY177" fmla="*/ 546 h 3100"/>
              <a:gd name="TX178" fmla="*/ 2895 w 3494"/>
              <a:gd name="TY178" fmla="*/ 583 h 3100"/>
              <a:gd name="TX179" fmla="*/ 2932 w 3494"/>
              <a:gd name="TY179" fmla="*/ 623 h 3100"/>
              <a:gd name="TX180" fmla="*/ 2965 w 3494"/>
              <a:gd name="TY180" fmla="*/ 666 h 3100"/>
              <a:gd name="TX181" fmla="*/ 2993 w 3494"/>
              <a:gd name="TY181" fmla="*/ 713 h 3100"/>
              <a:gd name="TX182" fmla="*/ 3015 w 3494"/>
              <a:gd name="TY182" fmla="*/ 760 h 3100"/>
              <a:gd name="TX183" fmla="*/ 3032 w 3494"/>
              <a:gd name="TY183" fmla="*/ 809 h 3100"/>
              <a:gd name="TX184" fmla="*/ 3045 w 3494"/>
              <a:gd name="TY184" fmla="*/ 859 h 3100"/>
              <a:gd name="TX185" fmla="*/ 3053 w 3494"/>
              <a:gd name="TY185" fmla="*/ 910 h 3100"/>
              <a:gd name="TX186" fmla="*/ 3055 w 3494"/>
              <a:gd name="TY186" fmla="*/ 961 h 3100"/>
              <a:gd name="TX187" fmla="*/ 3053 w 3494"/>
              <a:gd name="TY187" fmla="*/ 1012 h 3100"/>
              <a:gd name="TX188" fmla="*/ 3045 w 3494"/>
              <a:gd name="TY188" fmla="*/ 1063 h 3100"/>
              <a:gd name="TX189" fmla="*/ 3032 w 3494"/>
              <a:gd name="TY189" fmla="*/ 1113 h 3100"/>
              <a:gd name="TX190" fmla="*/ 3015 w 3494"/>
              <a:gd name="TY190" fmla="*/ 1162 h 3100"/>
              <a:gd name="TX191" fmla="*/ 2993 w 3494"/>
              <a:gd name="TY191" fmla="*/ 1209 h 3100"/>
              <a:gd name="TX192" fmla="*/ 2965 w 3494"/>
              <a:gd name="TY192" fmla="*/ 1255 h 3100"/>
              <a:gd name="TX193" fmla="*/ 2932 w 3494"/>
              <a:gd name="TY193" fmla="*/ 1298 h 3100"/>
              <a:gd name="TX194" fmla="*/ 2895 w 3494"/>
              <a:gd name="TY194" fmla="*/ 1339 h 3100"/>
              <a:gd name="TX195" fmla="*/ 1303 w 3494"/>
              <a:gd name="TY195" fmla="*/ 2879 h 3100"/>
              <a:gd name="TX196" fmla="*/ 1255 w 3494"/>
              <a:gd name="TY196" fmla="*/ 2923 h 3100"/>
              <a:gd name="TX197" fmla="*/ 1203 w 3494"/>
              <a:gd name="TY197" fmla="*/ 2962 h 3100"/>
              <a:gd name="TX198" fmla="*/ 1150 w 3494"/>
              <a:gd name="TY198" fmla="*/ 2995 h 3100"/>
              <a:gd name="TX199" fmla="*/ 1094 w 3494"/>
              <a:gd name="TY199" fmla="*/ 3025 h 3100"/>
              <a:gd name="TX200" fmla="*/ 1036 w 3494"/>
              <a:gd name="TY200" fmla="*/ 3049 h 3100"/>
              <a:gd name="TX201" fmla="*/ 977 w 3494"/>
              <a:gd name="TY201" fmla="*/ 3068 h 3100"/>
              <a:gd name="TX202" fmla="*/ 917 w 3494"/>
              <a:gd name="TY202" fmla="*/ 3083 h 3100"/>
              <a:gd name="TX203" fmla="*/ 855 w 3494"/>
              <a:gd name="TY203" fmla="*/ 3092 h 3100"/>
              <a:gd name="TX204" fmla="*/ 794 w 3494"/>
              <a:gd name="TY204" fmla="*/ 3097 h 3100"/>
              <a:gd name="TX205" fmla="*/ 733 w 3494"/>
              <a:gd name="TY205" fmla="*/ 3097 h 3100"/>
              <a:gd name="TX206" fmla="*/ 671 w 3494"/>
              <a:gd name="TY206" fmla="*/ 3092 h 3100"/>
              <a:gd name="TX207" fmla="*/ 609 w 3494"/>
              <a:gd name="TY207" fmla="*/ 3083 h 3100"/>
              <a:gd name="TX208" fmla="*/ 549 w 3494"/>
              <a:gd name="TY208" fmla="*/ 3068 h 3100"/>
              <a:gd name="TX209" fmla="*/ 490 w 3494"/>
              <a:gd name="TY209" fmla="*/ 3049 h 3100"/>
              <a:gd name="TX210" fmla="*/ 433 w 3494"/>
              <a:gd name="TY210" fmla="*/ 3025 h 3100"/>
              <a:gd name="TX211" fmla="*/ 377 w 3494"/>
              <a:gd name="TY211" fmla="*/ 2995 h 3100"/>
              <a:gd name="TX212" fmla="*/ 323 w 3494"/>
              <a:gd name="TY212" fmla="*/ 2962 h 3100"/>
              <a:gd name="TX213" fmla="*/ 272 w 3494"/>
              <a:gd name="TY213" fmla="*/ 2923 h 3100"/>
              <a:gd name="TX214" fmla="*/ 224 w 3494"/>
              <a:gd name="TY214" fmla="*/ 2879 h 3100"/>
              <a:gd name="TX215" fmla="*/ 178 w 3494"/>
              <a:gd name="TY215" fmla="*/ 2832 h 3100"/>
              <a:gd name="TX216" fmla="*/ 139 w 3494"/>
              <a:gd name="TY216" fmla="*/ 2782 h 3100"/>
              <a:gd name="TX217" fmla="*/ 104 w 3494"/>
              <a:gd name="TY217" fmla="*/ 2729 h 3100"/>
              <a:gd name="TX218" fmla="*/ 75 w 3494"/>
              <a:gd name="TY218" fmla="*/ 2674 h 3100"/>
              <a:gd name="TX219" fmla="*/ 51 w 3494"/>
              <a:gd name="TY219" fmla="*/ 2617 h 3100"/>
              <a:gd name="TX220" fmla="*/ 30 w 3494"/>
              <a:gd name="TY220" fmla="*/ 2560 h 3100"/>
              <a:gd name="TX221" fmla="*/ 15 w 3494"/>
              <a:gd name="TY221" fmla="*/ 2501 h 3100"/>
              <a:gd name="TX222" fmla="*/ 5 w 3494"/>
              <a:gd name="TY222" fmla="*/ 2441 h 3100"/>
              <a:gd name="TX223" fmla="*/ 0 w 3494"/>
              <a:gd name="TY223" fmla="*/ 2381 h 3100"/>
              <a:gd name="TX224" fmla="*/ 0 w 3494"/>
              <a:gd name="TY224" fmla="*/ 2321 h 3100"/>
              <a:gd name="TX225" fmla="*/ 5 w 3494"/>
              <a:gd name="TY225" fmla="*/ 2260 h 3100"/>
              <a:gd name="TX226" fmla="*/ 15 w 3494"/>
              <a:gd name="TY226" fmla="*/ 2200 h 3100"/>
              <a:gd name="TX227" fmla="*/ 30 w 3494"/>
              <a:gd name="TY227" fmla="*/ 2141 h 3100"/>
              <a:gd name="TX228" fmla="*/ 51 w 3494"/>
              <a:gd name="TY228" fmla="*/ 2083 h 3100"/>
              <a:gd name="TX229" fmla="*/ 75 w 3494"/>
              <a:gd name="TY229" fmla="*/ 2027 h 3100"/>
              <a:gd name="TX230" fmla="*/ 104 w 3494"/>
              <a:gd name="TY230" fmla="*/ 1972 h 3100"/>
              <a:gd name="TX231" fmla="*/ 139 w 3494"/>
              <a:gd name="TY231" fmla="*/ 1920 h 3100"/>
              <a:gd name="TX232" fmla="*/ 178 w 3494"/>
              <a:gd name="TY232" fmla="*/ 1869 h 3100"/>
              <a:gd name="TX233" fmla="*/ 224 w 3494"/>
              <a:gd name="TY233" fmla="*/ 1822 h 3100"/>
              <a:gd name="TX234" fmla="*/ 1815 w 3494"/>
              <a:gd name="TY234" fmla="*/ 281 h 3100"/>
              <a:gd name="TX235" fmla="*/ 1872 w 3494"/>
              <a:gd name="TY235" fmla="*/ 230 h 3100"/>
              <a:gd name="TX236" fmla="*/ 1931 w 3494"/>
              <a:gd name="TY236" fmla="*/ 183 h 3100"/>
              <a:gd name="TX237" fmla="*/ 1992 w 3494"/>
              <a:gd name="TY237" fmla="*/ 143 h 3100"/>
              <a:gd name="TX238" fmla="*/ 2057 w 3494"/>
              <a:gd name="TY238" fmla="*/ 108 h 3100"/>
              <a:gd name="TX239" fmla="*/ 2123 w 3494"/>
              <a:gd name="TY239" fmla="*/ 76 h 3100"/>
              <a:gd name="TX240" fmla="*/ 2191 w 3494"/>
              <a:gd name="TY240" fmla="*/ 51 h 3100"/>
              <a:gd name="TX241" fmla="*/ 2261 w 3494"/>
              <a:gd name="TY241" fmla="*/ 31 h 3100"/>
              <a:gd name="TX242" fmla="*/ 2331 w 3494"/>
              <a:gd name="TY242" fmla="*/ 15 h 3100"/>
              <a:gd name="TX243" fmla="*/ 2402 w 3494"/>
              <a:gd name="TY243" fmla="*/ 5 h 3100"/>
              <a:gd name="TX244" fmla="*/ 2474 w 3494"/>
              <a:gd name="TY244" fmla="*/ 0 h 310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4" h="310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딥러닝을 위한 고급 도구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7715250" cy="3556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7.2.1 콜백을 사용하여 모델의 훈련 과정 제어하기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635000" y="1285875"/>
            <a:ext cx="10939145" cy="16211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ReduceLROnPlateau 콜백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ReduceLROnPlateau 콜백 : 검증 손실이 향상되지 않을 때 학습률을 작게 할 수 있음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                             손실 곡선이 평탄할 때 학습률을 작게 하거나 크게 하면 훈련 도중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                             지역 최솟값에서 효과적으로 빠져나올 수 있음.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3" name="그림 22" descr="C:/Users/ehdal/AppData/Roaming/PolarisOffice/ETemp/11952_16561328/fImage15064183775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75" y="2981325"/>
            <a:ext cx="10728960" cy="218186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24" name="그림 23" descr="C:/Users/ehdal/AppData/Roaming/PolarisOffice/ETemp/11952_16561328/fImage13280186810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5035550"/>
            <a:ext cx="10814685" cy="134683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66329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19"/>
          <p:cNvSpPr txBox="1">
            <a:spLocks/>
          </p:cNvSpPr>
          <p:nvPr/>
        </p:nvSpPr>
        <p:spPr>
          <a:xfrm>
            <a:off x="3117850" y="2969895"/>
            <a:ext cx="5492750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 smtClean="0">
                <a:latin typeface="맑은 고딕" charset="0"/>
                <a:ea typeface="맑은 고딕" charset="0"/>
              </a:rPr>
              <a:t>7. </a:t>
            </a:r>
            <a:r>
              <a:rPr lang="ko-KR" altLang="en-US" sz="2400" dirty="0" err="1" smtClean="0">
                <a:latin typeface="맑은 고딕" charset="0"/>
                <a:ea typeface="맑은 고딕" charset="0"/>
              </a:rPr>
              <a:t>딥러닝을</a:t>
            </a:r>
            <a:r>
              <a:rPr lang="ko-KR" altLang="en-US" sz="2400" dirty="0" smtClean="0">
                <a:latin typeface="맑은 고딕" charset="0"/>
                <a:ea typeface="맑은 고딕" charset="0"/>
              </a:rPr>
              <a:t> 위한 고급도구</a:t>
            </a:r>
            <a:endParaRPr lang="ko-KR" altLang="en-US" sz="2400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52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670" cy="248920"/>
          </a:xfrm>
          <a:custGeom>
            <a:avLst/>
            <a:gdLst>
              <a:gd name="TX0" fmla="*/ 2474 w 3494"/>
              <a:gd name="TY0" fmla="*/ 0 h 3100"/>
              <a:gd name="TX1" fmla="*/ 2546 w 3494"/>
              <a:gd name="TY1" fmla="*/ 0 h 3100"/>
              <a:gd name="TX2" fmla="*/ 2618 w 3494"/>
              <a:gd name="TY2" fmla="*/ 5 h 3100"/>
              <a:gd name="TX3" fmla="*/ 2689 w 3494"/>
              <a:gd name="TY3" fmla="*/ 15 h 3100"/>
              <a:gd name="TX4" fmla="*/ 2758 w 3494"/>
              <a:gd name="TY4" fmla="*/ 31 h 3100"/>
              <a:gd name="TX5" fmla="*/ 2828 w 3494"/>
              <a:gd name="TY5" fmla="*/ 51 h 3100"/>
              <a:gd name="TX6" fmla="*/ 2896 w 3494"/>
              <a:gd name="TY6" fmla="*/ 76 h 3100"/>
              <a:gd name="TX7" fmla="*/ 2963 w 3494"/>
              <a:gd name="TY7" fmla="*/ 108 h 3100"/>
              <a:gd name="TX8" fmla="*/ 3026 w 3494"/>
              <a:gd name="TY8" fmla="*/ 143 h 3100"/>
              <a:gd name="TX9" fmla="*/ 3088 w 3494"/>
              <a:gd name="TY9" fmla="*/ 183 h 3100"/>
              <a:gd name="TX10" fmla="*/ 3147 w 3494"/>
              <a:gd name="TY10" fmla="*/ 230 h 3100"/>
              <a:gd name="TX11" fmla="*/ 3204 w 3494"/>
              <a:gd name="TY11" fmla="*/ 281 h 3100"/>
              <a:gd name="TX12" fmla="*/ 3256 w 3494"/>
              <a:gd name="TY12" fmla="*/ 336 h 3100"/>
              <a:gd name="TX13" fmla="*/ 3303 w 3494"/>
              <a:gd name="TY13" fmla="*/ 394 h 3100"/>
              <a:gd name="TX14" fmla="*/ 3345 w 3494"/>
              <a:gd name="TY14" fmla="*/ 455 h 3100"/>
              <a:gd name="TX15" fmla="*/ 3382 w 3494"/>
              <a:gd name="TY15" fmla="*/ 518 h 3100"/>
              <a:gd name="TX16" fmla="*/ 3413 w 3494"/>
              <a:gd name="TY16" fmla="*/ 582 h 3100"/>
              <a:gd name="TX17" fmla="*/ 3439 w 3494"/>
              <a:gd name="TY17" fmla="*/ 650 h 3100"/>
              <a:gd name="TX18" fmla="*/ 3460 w 3494"/>
              <a:gd name="TY18" fmla="*/ 717 h 3100"/>
              <a:gd name="TX19" fmla="*/ 3475 w 3494"/>
              <a:gd name="TY19" fmla="*/ 786 h 3100"/>
              <a:gd name="TX20" fmla="*/ 3486 w 3494"/>
              <a:gd name="TY20" fmla="*/ 856 h 3100"/>
              <a:gd name="TX21" fmla="*/ 3491 w 3494"/>
              <a:gd name="TY21" fmla="*/ 926 h 3100"/>
              <a:gd name="TX22" fmla="*/ 3491 w 3494"/>
              <a:gd name="TY22" fmla="*/ 996 h 3100"/>
              <a:gd name="TX23" fmla="*/ 3486 w 3494"/>
              <a:gd name="TY23" fmla="*/ 1066 h 3100"/>
              <a:gd name="TX24" fmla="*/ 3475 w 3494"/>
              <a:gd name="TY24" fmla="*/ 1136 h 3100"/>
              <a:gd name="TX25" fmla="*/ 3460 w 3494"/>
              <a:gd name="TY25" fmla="*/ 1205 h 3100"/>
              <a:gd name="TX26" fmla="*/ 3439 w 3494"/>
              <a:gd name="TY26" fmla="*/ 1273 h 3100"/>
              <a:gd name="TX27" fmla="*/ 3413 w 3494"/>
              <a:gd name="TY27" fmla="*/ 1339 h 3100"/>
              <a:gd name="TX28" fmla="*/ 3382 w 3494"/>
              <a:gd name="TY28" fmla="*/ 1404 h 3100"/>
              <a:gd name="TX29" fmla="*/ 3345 w 3494"/>
              <a:gd name="TY29" fmla="*/ 1467 h 3100"/>
              <a:gd name="TX30" fmla="*/ 3303 w 3494"/>
              <a:gd name="TY30" fmla="*/ 1528 h 3100"/>
              <a:gd name="TX31" fmla="*/ 3256 w 3494"/>
              <a:gd name="TY31" fmla="*/ 1586 h 3100"/>
              <a:gd name="TX32" fmla="*/ 3204 w 3494"/>
              <a:gd name="TY32" fmla="*/ 1641 h 3100"/>
              <a:gd name="TX33" fmla="*/ 2007 w 3494"/>
              <a:gd name="TY33" fmla="*/ 2813 h 3100"/>
              <a:gd name="TX34" fmla="*/ 1988 w 3494"/>
              <a:gd name="TY34" fmla="*/ 2828 h 3100"/>
              <a:gd name="TX35" fmla="*/ 1965 w 3494"/>
              <a:gd name="TY35" fmla="*/ 2838 h 3100"/>
              <a:gd name="TX36" fmla="*/ 1942 w 3494"/>
              <a:gd name="TY36" fmla="*/ 2844 h 3100"/>
              <a:gd name="TX37" fmla="*/ 1918 w 3494"/>
              <a:gd name="TY37" fmla="*/ 2844 h 3100"/>
              <a:gd name="TX38" fmla="*/ 1894 w 3494"/>
              <a:gd name="TY38" fmla="*/ 2838 h 3100"/>
              <a:gd name="TX39" fmla="*/ 1873 w 3494"/>
              <a:gd name="TY39" fmla="*/ 2828 h 3100"/>
              <a:gd name="TX40" fmla="*/ 1853 w 3494"/>
              <a:gd name="TY40" fmla="*/ 2813 h 3100"/>
              <a:gd name="TX41" fmla="*/ 1837 w 3494"/>
              <a:gd name="TY41" fmla="*/ 2793 h 3100"/>
              <a:gd name="TX42" fmla="*/ 1827 w 3494"/>
              <a:gd name="TY42" fmla="*/ 2772 h 3100"/>
              <a:gd name="TX43" fmla="*/ 1821 w 3494"/>
              <a:gd name="TY43" fmla="*/ 2749 h 3100"/>
              <a:gd name="TX44" fmla="*/ 1821 w 3494"/>
              <a:gd name="TY44" fmla="*/ 2726 h 3100"/>
              <a:gd name="TX45" fmla="*/ 1827 w 3494"/>
              <a:gd name="TY45" fmla="*/ 2703 h 3100"/>
              <a:gd name="TX46" fmla="*/ 1837 w 3494"/>
              <a:gd name="TY46" fmla="*/ 2681 h 3100"/>
              <a:gd name="TX47" fmla="*/ 1853 w 3494"/>
              <a:gd name="TY47" fmla="*/ 2662 h 3100"/>
              <a:gd name="TX48" fmla="*/ 3035 w 3494"/>
              <a:gd name="TY48" fmla="*/ 1505 h 3100"/>
              <a:gd name="TX49" fmla="*/ 3079 w 3494"/>
              <a:gd name="TY49" fmla="*/ 1458 h 3100"/>
              <a:gd name="TX50" fmla="*/ 3118 w 3494"/>
              <a:gd name="TY50" fmla="*/ 1407 h 3100"/>
              <a:gd name="TX51" fmla="*/ 3153 w 3494"/>
              <a:gd name="TY51" fmla="*/ 1355 h 3100"/>
              <a:gd name="TX52" fmla="*/ 3183 w 3494"/>
              <a:gd name="TY52" fmla="*/ 1300 h 3100"/>
              <a:gd name="TX53" fmla="*/ 3208 w 3494"/>
              <a:gd name="TY53" fmla="*/ 1243 h 3100"/>
              <a:gd name="TX54" fmla="*/ 3228 w 3494"/>
              <a:gd name="TY54" fmla="*/ 1185 h 3100"/>
              <a:gd name="TX55" fmla="*/ 3242 w 3494"/>
              <a:gd name="TY55" fmla="*/ 1126 h 3100"/>
              <a:gd name="TX56" fmla="*/ 3253 w 3494"/>
              <a:gd name="TY56" fmla="*/ 1066 h 3100"/>
              <a:gd name="TX57" fmla="*/ 3257 w 3494"/>
              <a:gd name="TY57" fmla="*/ 1006 h 3100"/>
              <a:gd name="TX58" fmla="*/ 3257 w 3494"/>
              <a:gd name="TY58" fmla="*/ 946 h 3100"/>
              <a:gd name="TX59" fmla="*/ 3253 w 3494"/>
              <a:gd name="TY59" fmla="*/ 885 h 3100"/>
              <a:gd name="TX60" fmla="*/ 3242 w 3494"/>
              <a:gd name="TY60" fmla="*/ 826 h 3100"/>
              <a:gd name="TX61" fmla="*/ 3228 w 3494"/>
              <a:gd name="TY61" fmla="*/ 766 h 3100"/>
              <a:gd name="TX62" fmla="*/ 3208 w 3494"/>
              <a:gd name="TY62" fmla="*/ 709 h 3100"/>
              <a:gd name="TX63" fmla="*/ 3183 w 3494"/>
              <a:gd name="TY63" fmla="*/ 653 h 3100"/>
              <a:gd name="TX64" fmla="*/ 3153 w 3494"/>
              <a:gd name="TY64" fmla="*/ 598 h 3100"/>
              <a:gd name="TX65" fmla="*/ 3118 w 3494"/>
              <a:gd name="TY65" fmla="*/ 545 h 3100"/>
              <a:gd name="TX66" fmla="*/ 3079 w 3494"/>
              <a:gd name="TY66" fmla="*/ 495 h 3100"/>
              <a:gd name="TX67" fmla="*/ 3035 w 3494"/>
              <a:gd name="TY67" fmla="*/ 448 h 3100"/>
              <a:gd name="TX68" fmla="*/ 2985 w 3494"/>
              <a:gd name="TY68" fmla="*/ 403 h 3100"/>
              <a:gd name="TX69" fmla="*/ 2935 w 3494"/>
              <a:gd name="TY69" fmla="*/ 364 h 3100"/>
              <a:gd name="TX70" fmla="*/ 2881 w 3494"/>
              <a:gd name="TY70" fmla="*/ 331 h 3100"/>
              <a:gd name="TX71" fmla="*/ 2825 w 3494"/>
              <a:gd name="TY71" fmla="*/ 301 h 3100"/>
              <a:gd name="TX72" fmla="*/ 2767 w 3494"/>
              <a:gd name="TY72" fmla="*/ 277 h 3100"/>
              <a:gd name="TX73" fmla="*/ 2708 w 3494"/>
              <a:gd name="TY73" fmla="*/ 258 h 3100"/>
              <a:gd name="TX74" fmla="*/ 2648 w 3494"/>
              <a:gd name="TY74" fmla="*/ 243 h 3100"/>
              <a:gd name="TX75" fmla="*/ 2586 w 3494"/>
              <a:gd name="TY75" fmla="*/ 234 h 3100"/>
              <a:gd name="TX76" fmla="*/ 2525 w 3494"/>
              <a:gd name="TY76" fmla="*/ 229 h 3100"/>
              <a:gd name="TX77" fmla="*/ 2464 w 3494"/>
              <a:gd name="TY77" fmla="*/ 229 h 3100"/>
              <a:gd name="TX78" fmla="*/ 2402 w 3494"/>
              <a:gd name="TY78" fmla="*/ 234 h 3100"/>
              <a:gd name="TX79" fmla="*/ 2340 w 3494"/>
              <a:gd name="TY79" fmla="*/ 243 h 3100"/>
              <a:gd name="TX80" fmla="*/ 2280 w 3494"/>
              <a:gd name="TY80" fmla="*/ 258 h 3100"/>
              <a:gd name="TX81" fmla="*/ 2221 w 3494"/>
              <a:gd name="TY81" fmla="*/ 277 h 3100"/>
              <a:gd name="TX82" fmla="*/ 2164 w 3494"/>
              <a:gd name="TY82" fmla="*/ 301 h 3100"/>
              <a:gd name="TX83" fmla="*/ 2108 w 3494"/>
              <a:gd name="TY83" fmla="*/ 331 h 3100"/>
              <a:gd name="TX84" fmla="*/ 2055 w 3494"/>
              <a:gd name="TY84" fmla="*/ 364 h 3100"/>
              <a:gd name="TX85" fmla="*/ 2003 w 3494"/>
              <a:gd name="TY85" fmla="*/ 403 h 3100"/>
              <a:gd name="TX86" fmla="*/ 1955 w 3494"/>
              <a:gd name="TY86" fmla="*/ 448 h 3100"/>
              <a:gd name="TX87" fmla="*/ 378 w 3494"/>
              <a:gd name="TY87" fmla="*/ 1972 h 3100"/>
              <a:gd name="TX88" fmla="*/ 341 w 3494"/>
              <a:gd name="TY88" fmla="*/ 2013 h 3100"/>
              <a:gd name="TX89" fmla="*/ 307 w 3494"/>
              <a:gd name="TY89" fmla="*/ 2057 h 3100"/>
              <a:gd name="TX90" fmla="*/ 280 w 3494"/>
              <a:gd name="TY90" fmla="*/ 2102 h 3100"/>
              <a:gd name="TX91" fmla="*/ 258 w 3494"/>
              <a:gd name="TY91" fmla="*/ 2149 h 3100"/>
              <a:gd name="TX92" fmla="*/ 241 w 3494"/>
              <a:gd name="TY92" fmla="*/ 2199 h 3100"/>
              <a:gd name="TX93" fmla="*/ 228 w 3494"/>
              <a:gd name="TY93" fmla="*/ 2248 h 3100"/>
              <a:gd name="TX94" fmla="*/ 220 w 3494"/>
              <a:gd name="TY94" fmla="*/ 2299 h 3100"/>
              <a:gd name="TX95" fmla="*/ 218 w 3494"/>
              <a:gd name="TY95" fmla="*/ 2350 h 3100"/>
              <a:gd name="TX96" fmla="*/ 220 w 3494"/>
              <a:gd name="TY96" fmla="*/ 2402 h 3100"/>
              <a:gd name="TX97" fmla="*/ 228 w 3494"/>
              <a:gd name="TY97" fmla="*/ 2452 h 3100"/>
              <a:gd name="TX98" fmla="*/ 241 w 3494"/>
              <a:gd name="TY98" fmla="*/ 2503 h 3100"/>
              <a:gd name="TX99" fmla="*/ 258 w 3494"/>
              <a:gd name="TY99" fmla="*/ 2551 h 3100"/>
              <a:gd name="TX100" fmla="*/ 280 w 3494"/>
              <a:gd name="TY100" fmla="*/ 2599 h 3100"/>
              <a:gd name="TX101" fmla="*/ 307 w 3494"/>
              <a:gd name="TY101" fmla="*/ 2644 h 3100"/>
              <a:gd name="TX102" fmla="*/ 341 w 3494"/>
              <a:gd name="TY102" fmla="*/ 2687 h 3100"/>
              <a:gd name="TX103" fmla="*/ 378 w 3494"/>
              <a:gd name="TY103" fmla="*/ 2728 h 3100"/>
              <a:gd name="TX104" fmla="*/ 419 w 3494"/>
              <a:gd name="TY104" fmla="*/ 2765 h 3100"/>
              <a:gd name="TX105" fmla="*/ 463 w 3494"/>
              <a:gd name="TY105" fmla="*/ 2796 h 3100"/>
              <a:gd name="TX106" fmla="*/ 509 w 3494"/>
              <a:gd name="TY106" fmla="*/ 2824 h 3100"/>
              <a:gd name="TX107" fmla="*/ 558 w 3494"/>
              <a:gd name="TY107" fmla="*/ 2846 h 3100"/>
              <a:gd name="TX108" fmla="*/ 608 w 3494"/>
              <a:gd name="TY108" fmla="*/ 2863 h 3100"/>
              <a:gd name="TX109" fmla="*/ 660 w 3494"/>
              <a:gd name="TY109" fmla="*/ 2874 h 3100"/>
              <a:gd name="TX110" fmla="*/ 711 w 3494"/>
              <a:gd name="TY110" fmla="*/ 2882 h 3100"/>
              <a:gd name="TX111" fmla="*/ 763 w 3494"/>
              <a:gd name="TY111" fmla="*/ 2885 h 3100"/>
              <a:gd name="TX112" fmla="*/ 816 w 3494"/>
              <a:gd name="TY112" fmla="*/ 2882 h 3100"/>
              <a:gd name="TX113" fmla="*/ 867 w 3494"/>
              <a:gd name="TY113" fmla="*/ 2874 h 3100"/>
              <a:gd name="TX114" fmla="*/ 919 w 3494"/>
              <a:gd name="TY114" fmla="*/ 2863 h 3100"/>
              <a:gd name="TX115" fmla="*/ 968 w 3494"/>
              <a:gd name="TY115" fmla="*/ 2846 h 3100"/>
              <a:gd name="TX116" fmla="*/ 1018 w 3494"/>
              <a:gd name="TY116" fmla="*/ 2824 h 3100"/>
              <a:gd name="TX117" fmla="*/ 1064 w 3494"/>
              <a:gd name="TY117" fmla="*/ 2796 h 3100"/>
              <a:gd name="TX118" fmla="*/ 1108 w 3494"/>
              <a:gd name="TY118" fmla="*/ 2765 h 3100"/>
              <a:gd name="TX119" fmla="*/ 1149 w 3494"/>
              <a:gd name="TY119" fmla="*/ 2728 h 3100"/>
              <a:gd name="TX120" fmla="*/ 2741 w 3494"/>
              <a:gd name="TY120" fmla="*/ 1187 h 3100"/>
              <a:gd name="TX121" fmla="*/ 2768 w 3494"/>
              <a:gd name="TY121" fmla="*/ 1158 h 3100"/>
              <a:gd name="TX122" fmla="*/ 2791 w 3494"/>
              <a:gd name="TY122" fmla="*/ 1125 h 3100"/>
              <a:gd name="TX123" fmla="*/ 2809 w 3494"/>
              <a:gd name="TY123" fmla="*/ 1091 h 3100"/>
              <a:gd name="TX124" fmla="*/ 2823 w 3494"/>
              <a:gd name="TY124" fmla="*/ 1055 h 3100"/>
              <a:gd name="TX125" fmla="*/ 2831 w 3494"/>
              <a:gd name="TY125" fmla="*/ 1018 h 3100"/>
              <a:gd name="TX126" fmla="*/ 2837 w 3494"/>
              <a:gd name="TY126" fmla="*/ 980 h 3100"/>
              <a:gd name="TX127" fmla="*/ 2837 w 3494"/>
              <a:gd name="TY127" fmla="*/ 942 h 3100"/>
              <a:gd name="TX128" fmla="*/ 2831 w 3494"/>
              <a:gd name="TY128" fmla="*/ 904 h 3100"/>
              <a:gd name="TX129" fmla="*/ 2823 w 3494"/>
              <a:gd name="TY129" fmla="*/ 867 h 3100"/>
              <a:gd name="TX130" fmla="*/ 2809 w 3494"/>
              <a:gd name="TY130" fmla="*/ 832 h 3100"/>
              <a:gd name="TX131" fmla="*/ 2791 w 3494"/>
              <a:gd name="TY131" fmla="*/ 797 h 3100"/>
              <a:gd name="TX132" fmla="*/ 2768 w 3494"/>
              <a:gd name="TY132" fmla="*/ 764 h 3100"/>
              <a:gd name="TX133" fmla="*/ 2741 w 3494"/>
              <a:gd name="TY133" fmla="*/ 734 h 3100"/>
              <a:gd name="TX134" fmla="*/ 2710 w 3494"/>
              <a:gd name="TY134" fmla="*/ 707 h 3100"/>
              <a:gd name="TX135" fmla="*/ 2677 w 3494"/>
              <a:gd name="TY135" fmla="*/ 685 h 3100"/>
              <a:gd name="TX136" fmla="*/ 2642 w 3494"/>
              <a:gd name="TY136" fmla="*/ 668 h 3100"/>
              <a:gd name="TX137" fmla="*/ 2605 w 3494"/>
              <a:gd name="TY137" fmla="*/ 654 h 3100"/>
              <a:gd name="TX138" fmla="*/ 2567 w 3494"/>
              <a:gd name="TY138" fmla="*/ 645 h 3100"/>
              <a:gd name="TX139" fmla="*/ 2528 w 3494"/>
              <a:gd name="TY139" fmla="*/ 641 h 3100"/>
              <a:gd name="TX140" fmla="*/ 2490 w 3494"/>
              <a:gd name="TY140" fmla="*/ 641 h 3100"/>
              <a:gd name="TX141" fmla="*/ 2452 w 3494"/>
              <a:gd name="TY141" fmla="*/ 645 h 3100"/>
              <a:gd name="TX142" fmla="*/ 2415 w 3494"/>
              <a:gd name="TY142" fmla="*/ 654 h 3100"/>
              <a:gd name="TX143" fmla="*/ 2377 w 3494"/>
              <a:gd name="TY143" fmla="*/ 668 h 3100"/>
              <a:gd name="TX144" fmla="*/ 2343 w 3494"/>
              <a:gd name="TY144" fmla="*/ 685 h 3100"/>
              <a:gd name="TX145" fmla="*/ 2309 w 3494"/>
              <a:gd name="TY145" fmla="*/ 707 h 3100"/>
              <a:gd name="TX146" fmla="*/ 2278 w 3494"/>
              <a:gd name="TY146" fmla="*/ 734 h 3100"/>
              <a:gd name="TX147" fmla="*/ 1082 w 3494"/>
              <a:gd name="TY147" fmla="*/ 1906 h 3100"/>
              <a:gd name="TX148" fmla="*/ 1062 w 3494"/>
              <a:gd name="TY148" fmla="*/ 1922 h 3100"/>
              <a:gd name="TX149" fmla="*/ 1040 w 3494"/>
              <a:gd name="TY149" fmla="*/ 1931 h 3100"/>
              <a:gd name="TX150" fmla="*/ 1017 w 3494"/>
              <a:gd name="TY150" fmla="*/ 1937 h 3100"/>
              <a:gd name="TX151" fmla="*/ 992 w 3494"/>
              <a:gd name="TY151" fmla="*/ 1937 h 3100"/>
              <a:gd name="TX152" fmla="*/ 969 w 3494"/>
              <a:gd name="TY152" fmla="*/ 1931 h 3100"/>
              <a:gd name="TX153" fmla="*/ 947 w 3494"/>
              <a:gd name="TY153" fmla="*/ 1922 h 3100"/>
              <a:gd name="TX154" fmla="*/ 927 w 3494"/>
              <a:gd name="TY154" fmla="*/ 1906 h 3100"/>
              <a:gd name="TX155" fmla="*/ 911 w 3494"/>
              <a:gd name="TY155" fmla="*/ 1887 h 3100"/>
              <a:gd name="TX156" fmla="*/ 900 w 3494"/>
              <a:gd name="TY156" fmla="*/ 1865 h 3100"/>
              <a:gd name="TX157" fmla="*/ 896 w 3494"/>
              <a:gd name="TY157" fmla="*/ 1842 h 3100"/>
              <a:gd name="TX158" fmla="*/ 896 w 3494"/>
              <a:gd name="TY158" fmla="*/ 1819 h 3100"/>
              <a:gd name="TX159" fmla="*/ 900 w 3494"/>
              <a:gd name="TY159" fmla="*/ 1796 h 3100"/>
              <a:gd name="TX160" fmla="*/ 911 w 3494"/>
              <a:gd name="TY160" fmla="*/ 1775 h 3100"/>
              <a:gd name="TX161" fmla="*/ 927 w 3494"/>
              <a:gd name="TY161" fmla="*/ 1755 h 3100"/>
              <a:gd name="TX162" fmla="*/ 2123 w 3494"/>
              <a:gd name="TY162" fmla="*/ 583 h 3100"/>
              <a:gd name="TX163" fmla="*/ 2165 w 3494"/>
              <a:gd name="TY163" fmla="*/ 546 h 3100"/>
              <a:gd name="TX164" fmla="*/ 2209 w 3494"/>
              <a:gd name="TY164" fmla="*/ 515 h 3100"/>
              <a:gd name="TX165" fmla="*/ 2255 w 3494"/>
              <a:gd name="TY165" fmla="*/ 488 h 3100"/>
              <a:gd name="TX166" fmla="*/ 2304 w 3494"/>
              <a:gd name="TY166" fmla="*/ 465 h 3100"/>
              <a:gd name="TX167" fmla="*/ 2354 w 3494"/>
              <a:gd name="TY167" fmla="*/ 449 h 3100"/>
              <a:gd name="TX168" fmla="*/ 2405 w 3494"/>
              <a:gd name="TY168" fmla="*/ 436 h 3100"/>
              <a:gd name="TX169" fmla="*/ 2457 w 3494"/>
              <a:gd name="TY169" fmla="*/ 429 h 3100"/>
              <a:gd name="TX170" fmla="*/ 2509 w 3494"/>
              <a:gd name="TY170" fmla="*/ 427 h 3100"/>
              <a:gd name="TX171" fmla="*/ 2562 w 3494"/>
              <a:gd name="TY171" fmla="*/ 429 h 3100"/>
              <a:gd name="TX172" fmla="*/ 2613 w 3494"/>
              <a:gd name="TY172" fmla="*/ 436 h 3100"/>
              <a:gd name="TX173" fmla="*/ 2665 w 3494"/>
              <a:gd name="TY173" fmla="*/ 449 h 3100"/>
              <a:gd name="TX174" fmla="*/ 2714 w 3494"/>
              <a:gd name="TY174" fmla="*/ 465 h 3100"/>
              <a:gd name="TX175" fmla="*/ 2763 w 3494"/>
              <a:gd name="TY175" fmla="*/ 488 h 3100"/>
              <a:gd name="TX176" fmla="*/ 2810 w 3494"/>
              <a:gd name="TY176" fmla="*/ 515 h 3100"/>
              <a:gd name="TX177" fmla="*/ 2854 w 3494"/>
              <a:gd name="TY177" fmla="*/ 546 h 3100"/>
              <a:gd name="TX178" fmla="*/ 2895 w 3494"/>
              <a:gd name="TY178" fmla="*/ 583 h 3100"/>
              <a:gd name="TX179" fmla="*/ 2932 w 3494"/>
              <a:gd name="TY179" fmla="*/ 623 h 3100"/>
              <a:gd name="TX180" fmla="*/ 2965 w 3494"/>
              <a:gd name="TY180" fmla="*/ 666 h 3100"/>
              <a:gd name="TX181" fmla="*/ 2993 w 3494"/>
              <a:gd name="TY181" fmla="*/ 713 h 3100"/>
              <a:gd name="TX182" fmla="*/ 3015 w 3494"/>
              <a:gd name="TY182" fmla="*/ 760 h 3100"/>
              <a:gd name="TX183" fmla="*/ 3032 w 3494"/>
              <a:gd name="TY183" fmla="*/ 809 h 3100"/>
              <a:gd name="TX184" fmla="*/ 3045 w 3494"/>
              <a:gd name="TY184" fmla="*/ 859 h 3100"/>
              <a:gd name="TX185" fmla="*/ 3053 w 3494"/>
              <a:gd name="TY185" fmla="*/ 910 h 3100"/>
              <a:gd name="TX186" fmla="*/ 3055 w 3494"/>
              <a:gd name="TY186" fmla="*/ 961 h 3100"/>
              <a:gd name="TX187" fmla="*/ 3053 w 3494"/>
              <a:gd name="TY187" fmla="*/ 1012 h 3100"/>
              <a:gd name="TX188" fmla="*/ 3045 w 3494"/>
              <a:gd name="TY188" fmla="*/ 1063 h 3100"/>
              <a:gd name="TX189" fmla="*/ 3032 w 3494"/>
              <a:gd name="TY189" fmla="*/ 1113 h 3100"/>
              <a:gd name="TX190" fmla="*/ 3015 w 3494"/>
              <a:gd name="TY190" fmla="*/ 1162 h 3100"/>
              <a:gd name="TX191" fmla="*/ 2993 w 3494"/>
              <a:gd name="TY191" fmla="*/ 1209 h 3100"/>
              <a:gd name="TX192" fmla="*/ 2965 w 3494"/>
              <a:gd name="TY192" fmla="*/ 1255 h 3100"/>
              <a:gd name="TX193" fmla="*/ 2932 w 3494"/>
              <a:gd name="TY193" fmla="*/ 1298 h 3100"/>
              <a:gd name="TX194" fmla="*/ 2895 w 3494"/>
              <a:gd name="TY194" fmla="*/ 1339 h 3100"/>
              <a:gd name="TX195" fmla="*/ 1303 w 3494"/>
              <a:gd name="TY195" fmla="*/ 2879 h 3100"/>
              <a:gd name="TX196" fmla="*/ 1255 w 3494"/>
              <a:gd name="TY196" fmla="*/ 2923 h 3100"/>
              <a:gd name="TX197" fmla="*/ 1203 w 3494"/>
              <a:gd name="TY197" fmla="*/ 2962 h 3100"/>
              <a:gd name="TX198" fmla="*/ 1150 w 3494"/>
              <a:gd name="TY198" fmla="*/ 2995 h 3100"/>
              <a:gd name="TX199" fmla="*/ 1094 w 3494"/>
              <a:gd name="TY199" fmla="*/ 3025 h 3100"/>
              <a:gd name="TX200" fmla="*/ 1036 w 3494"/>
              <a:gd name="TY200" fmla="*/ 3049 h 3100"/>
              <a:gd name="TX201" fmla="*/ 977 w 3494"/>
              <a:gd name="TY201" fmla="*/ 3068 h 3100"/>
              <a:gd name="TX202" fmla="*/ 917 w 3494"/>
              <a:gd name="TY202" fmla="*/ 3083 h 3100"/>
              <a:gd name="TX203" fmla="*/ 855 w 3494"/>
              <a:gd name="TY203" fmla="*/ 3092 h 3100"/>
              <a:gd name="TX204" fmla="*/ 794 w 3494"/>
              <a:gd name="TY204" fmla="*/ 3097 h 3100"/>
              <a:gd name="TX205" fmla="*/ 733 w 3494"/>
              <a:gd name="TY205" fmla="*/ 3097 h 3100"/>
              <a:gd name="TX206" fmla="*/ 671 w 3494"/>
              <a:gd name="TY206" fmla="*/ 3092 h 3100"/>
              <a:gd name="TX207" fmla="*/ 609 w 3494"/>
              <a:gd name="TY207" fmla="*/ 3083 h 3100"/>
              <a:gd name="TX208" fmla="*/ 549 w 3494"/>
              <a:gd name="TY208" fmla="*/ 3068 h 3100"/>
              <a:gd name="TX209" fmla="*/ 490 w 3494"/>
              <a:gd name="TY209" fmla="*/ 3049 h 3100"/>
              <a:gd name="TX210" fmla="*/ 433 w 3494"/>
              <a:gd name="TY210" fmla="*/ 3025 h 3100"/>
              <a:gd name="TX211" fmla="*/ 377 w 3494"/>
              <a:gd name="TY211" fmla="*/ 2995 h 3100"/>
              <a:gd name="TX212" fmla="*/ 323 w 3494"/>
              <a:gd name="TY212" fmla="*/ 2962 h 3100"/>
              <a:gd name="TX213" fmla="*/ 272 w 3494"/>
              <a:gd name="TY213" fmla="*/ 2923 h 3100"/>
              <a:gd name="TX214" fmla="*/ 224 w 3494"/>
              <a:gd name="TY214" fmla="*/ 2879 h 3100"/>
              <a:gd name="TX215" fmla="*/ 178 w 3494"/>
              <a:gd name="TY215" fmla="*/ 2832 h 3100"/>
              <a:gd name="TX216" fmla="*/ 139 w 3494"/>
              <a:gd name="TY216" fmla="*/ 2782 h 3100"/>
              <a:gd name="TX217" fmla="*/ 104 w 3494"/>
              <a:gd name="TY217" fmla="*/ 2729 h 3100"/>
              <a:gd name="TX218" fmla="*/ 75 w 3494"/>
              <a:gd name="TY218" fmla="*/ 2674 h 3100"/>
              <a:gd name="TX219" fmla="*/ 51 w 3494"/>
              <a:gd name="TY219" fmla="*/ 2617 h 3100"/>
              <a:gd name="TX220" fmla="*/ 30 w 3494"/>
              <a:gd name="TY220" fmla="*/ 2560 h 3100"/>
              <a:gd name="TX221" fmla="*/ 15 w 3494"/>
              <a:gd name="TY221" fmla="*/ 2501 h 3100"/>
              <a:gd name="TX222" fmla="*/ 5 w 3494"/>
              <a:gd name="TY222" fmla="*/ 2441 h 3100"/>
              <a:gd name="TX223" fmla="*/ 0 w 3494"/>
              <a:gd name="TY223" fmla="*/ 2381 h 3100"/>
              <a:gd name="TX224" fmla="*/ 0 w 3494"/>
              <a:gd name="TY224" fmla="*/ 2321 h 3100"/>
              <a:gd name="TX225" fmla="*/ 5 w 3494"/>
              <a:gd name="TY225" fmla="*/ 2260 h 3100"/>
              <a:gd name="TX226" fmla="*/ 15 w 3494"/>
              <a:gd name="TY226" fmla="*/ 2200 h 3100"/>
              <a:gd name="TX227" fmla="*/ 30 w 3494"/>
              <a:gd name="TY227" fmla="*/ 2141 h 3100"/>
              <a:gd name="TX228" fmla="*/ 51 w 3494"/>
              <a:gd name="TY228" fmla="*/ 2083 h 3100"/>
              <a:gd name="TX229" fmla="*/ 75 w 3494"/>
              <a:gd name="TY229" fmla="*/ 2027 h 3100"/>
              <a:gd name="TX230" fmla="*/ 104 w 3494"/>
              <a:gd name="TY230" fmla="*/ 1972 h 3100"/>
              <a:gd name="TX231" fmla="*/ 139 w 3494"/>
              <a:gd name="TY231" fmla="*/ 1920 h 3100"/>
              <a:gd name="TX232" fmla="*/ 178 w 3494"/>
              <a:gd name="TY232" fmla="*/ 1869 h 3100"/>
              <a:gd name="TX233" fmla="*/ 224 w 3494"/>
              <a:gd name="TY233" fmla="*/ 1822 h 3100"/>
              <a:gd name="TX234" fmla="*/ 1815 w 3494"/>
              <a:gd name="TY234" fmla="*/ 281 h 3100"/>
              <a:gd name="TX235" fmla="*/ 1872 w 3494"/>
              <a:gd name="TY235" fmla="*/ 230 h 3100"/>
              <a:gd name="TX236" fmla="*/ 1931 w 3494"/>
              <a:gd name="TY236" fmla="*/ 183 h 3100"/>
              <a:gd name="TX237" fmla="*/ 1992 w 3494"/>
              <a:gd name="TY237" fmla="*/ 143 h 3100"/>
              <a:gd name="TX238" fmla="*/ 2057 w 3494"/>
              <a:gd name="TY238" fmla="*/ 108 h 3100"/>
              <a:gd name="TX239" fmla="*/ 2123 w 3494"/>
              <a:gd name="TY239" fmla="*/ 76 h 3100"/>
              <a:gd name="TX240" fmla="*/ 2191 w 3494"/>
              <a:gd name="TY240" fmla="*/ 51 h 3100"/>
              <a:gd name="TX241" fmla="*/ 2261 w 3494"/>
              <a:gd name="TY241" fmla="*/ 31 h 3100"/>
              <a:gd name="TX242" fmla="*/ 2331 w 3494"/>
              <a:gd name="TY242" fmla="*/ 15 h 3100"/>
              <a:gd name="TX243" fmla="*/ 2402 w 3494"/>
              <a:gd name="TY243" fmla="*/ 5 h 3100"/>
              <a:gd name="TX244" fmla="*/ 2474 w 3494"/>
              <a:gd name="TY244" fmla="*/ 0 h 310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4" h="310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딥러닝을 위한 고급 도구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7715250" cy="3556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7.2.1 콜백을 사용하여 모델의 훈련 과정 제어하기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635000" y="1285875"/>
            <a:ext cx="10939145" cy="2385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자신만의 콜백 만들기</a:t>
            </a:r>
            <a:endParaRPr lang="ko-KR" altLang="en-US" sz="1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내장 콜백에서 제공하지 않는 경우 필요에 따라서 콜백을 만들 수 있음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   (내장 콜백에서 제공하지 않는 특수한 행동이 훈련 도중 필요하면 자신만의 콜백을 만들 수 있음)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콜백은 keras.callbacks.Callback 클래스를 상속받아 구현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훈련하는 동안 호출될 여러 지점을 나타내기 위해 약속된 다음 메서드를 구현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3" name="그림 22" descr="C:/Users/ehdal/AppData/Roaming/PolarisOffice/ETemp/11952_16561328/fImage11161195224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3764915"/>
            <a:ext cx="4375785" cy="284607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24" name="텍스트 상자 23"/>
          <p:cNvSpPr txBox="1">
            <a:spLocks/>
          </p:cNvSpPr>
          <p:nvPr/>
        </p:nvSpPr>
        <p:spPr>
          <a:xfrm>
            <a:off x="5276850" y="3886200"/>
            <a:ext cx="6915785" cy="2585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이 메서드들은 모두 logs 매개변수와 함께 호출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  logs 매개변수 : 이전 배치, 에포크에 대한 훈련,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                       검증 측정값이 담겨 있는 딕셔너리가 전달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콜백은 다음 속성을 참조할 수 있음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- self.model : 콜백을 호출하는 모델 객체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- self.validation_data : fit() 메서드에 전달된 검증 데이터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56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670" cy="248920"/>
          </a:xfrm>
          <a:custGeom>
            <a:avLst/>
            <a:gdLst>
              <a:gd name="TX0" fmla="*/ 2474 w 3494"/>
              <a:gd name="TY0" fmla="*/ 0 h 3100"/>
              <a:gd name="TX1" fmla="*/ 2546 w 3494"/>
              <a:gd name="TY1" fmla="*/ 0 h 3100"/>
              <a:gd name="TX2" fmla="*/ 2618 w 3494"/>
              <a:gd name="TY2" fmla="*/ 5 h 3100"/>
              <a:gd name="TX3" fmla="*/ 2689 w 3494"/>
              <a:gd name="TY3" fmla="*/ 15 h 3100"/>
              <a:gd name="TX4" fmla="*/ 2758 w 3494"/>
              <a:gd name="TY4" fmla="*/ 31 h 3100"/>
              <a:gd name="TX5" fmla="*/ 2828 w 3494"/>
              <a:gd name="TY5" fmla="*/ 51 h 3100"/>
              <a:gd name="TX6" fmla="*/ 2896 w 3494"/>
              <a:gd name="TY6" fmla="*/ 76 h 3100"/>
              <a:gd name="TX7" fmla="*/ 2963 w 3494"/>
              <a:gd name="TY7" fmla="*/ 108 h 3100"/>
              <a:gd name="TX8" fmla="*/ 3026 w 3494"/>
              <a:gd name="TY8" fmla="*/ 143 h 3100"/>
              <a:gd name="TX9" fmla="*/ 3088 w 3494"/>
              <a:gd name="TY9" fmla="*/ 183 h 3100"/>
              <a:gd name="TX10" fmla="*/ 3147 w 3494"/>
              <a:gd name="TY10" fmla="*/ 230 h 3100"/>
              <a:gd name="TX11" fmla="*/ 3204 w 3494"/>
              <a:gd name="TY11" fmla="*/ 281 h 3100"/>
              <a:gd name="TX12" fmla="*/ 3256 w 3494"/>
              <a:gd name="TY12" fmla="*/ 336 h 3100"/>
              <a:gd name="TX13" fmla="*/ 3303 w 3494"/>
              <a:gd name="TY13" fmla="*/ 394 h 3100"/>
              <a:gd name="TX14" fmla="*/ 3345 w 3494"/>
              <a:gd name="TY14" fmla="*/ 455 h 3100"/>
              <a:gd name="TX15" fmla="*/ 3382 w 3494"/>
              <a:gd name="TY15" fmla="*/ 518 h 3100"/>
              <a:gd name="TX16" fmla="*/ 3413 w 3494"/>
              <a:gd name="TY16" fmla="*/ 582 h 3100"/>
              <a:gd name="TX17" fmla="*/ 3439 w 3494"/>
              <a:gd name="TY17" fmla="*/ 650 h 3100"/>
              <a:gd name="TX18" fmla="*/ 3460 w 3494"/>
              <a:gd name="TY18" fmla="*/ 717 h 3100"/>
              <a:gd name="TX19" fmla="*/ 3475 w 3494"/>
              <a:gd name="TY19" fmla="*/ 786 h 3100"/>
              <a:gd name="TX20" fmla="*/ 3486 w 3494"/>
              <a:gd name="TY20" fmla="*/ 856 h 3100"/>
              <a:gd name="TX21" fmla="*/ 3491 w 3494"/>
              <a:gd name="TY21" fmla="*/ 926 h 3100"/>
              <a:gd name="TX22" fmla="*/ 3491 w 3494"/>
              <a:gd name="TY22" fmla="*/ 996 h 3100"/>
              <a:gd name="TX23" fmla="*/ 3486 w 3494"/>
              <a:gd name="TY23" fmla="*/ 1066 h 3100"/>
              <a:gd name="TX24" fmla="*/ 3475 w 3494"/>
              <a:gd name="TY24" fmla="*/ 1136 h 3100"/>
              <a:gd name="TX25" fmla="*/ 3460 w 3494"/>
              <a:gd name="TY25" fmla="*/ 1205 h 3100"/>
              <a:gd name="TX26" fmla="*/ 3439 w 3494"/>
              <a:gd name="TY26" fmla="*/ 1273 h 3100"/>
              <a:gd name="TX27" fmla="*/ 3413 w 3494"/>
              <a:gd name="TY27" fmla="*/ 1339 h 3100"/>
              <a:gd name="TX28" fmla="*/ 3382 w 3494"/>
              <a:gd name="TY28" fmla="*/ 1404 h 3100"/>
              <a:gd name="TX29" fmla="*/ 3345 w 3494"/>
              <a:gd name="TY29" fmla="*/ 1467 h 3100"/>
              <a:gd name="TX30" fmla="*/ 3303 w 3494"/>
              <a:gd name="TY30" fmla="*/ 1528 h 3100"/>
              <a:gd name="TX31" fmla="*/ 3256 w 3494"/>
              <a:gd name="TY31" fmla="*/ 1586 h 3100"/>
              <a:gd name="TX32" fmla="*/ 3204 w 3494"/>
              <a:gd name="TY32" fmla="*/ 1641 h 3100"/>
              <a:gd name="TX33" fmla="*/ 2007 w 3494"/>
              <a:gd name="TY33" fmla="*/ 2813 h 3100"/>
              <a:gd name="TX34" fmla="*/ 1988 w 3494"/>
              <a:gd name="TY34" fmla="*/ 2828 h 3100"/>
              <a:gd name="TX35" fmla="*/ 1965 w 3494"/>
              <a:gd name="TY35" fmla="*/ 2838 h 3100"/>
              <a:gd name="TX36" fmla="*/ 1942 w 3494"/>
              <a:gd name="TY36" fmla="*/ 2844 h 3100"/>
              <a:gd name="TX37" fmla="*/ 1918 w 3494"/>
              <a:gd name="TY37" fmla="*/ 2844 h 3100"/>
              <a:gd name="TX38" fmla="*/ 1894 w 3494"/>
              <a:gd name="TY38" fmla="*/ 2838 h 3100"/>
              <a:gd name="TX39" fmla="*/ 1873 w 3494"/>
              <a:gd name="TY39" fmla="*/ 2828 h 3100"/>
              <a:gd name="TX40" fmla="*/ 1853 w 3494"/>
              <a:gd name="TY40" fmla="*/ 2813 h 3100"/>
              <a:gd name="TX41" fmla="*/ 1837 w 3494"/>
              <a:gd name="TY41" fmla="*/ 2793 h 3100"/>
              <a:gd name="TX42" fmla="*/ 1827 w 3494"/>
              <a:gd name="TY42" fmla="*/ 2772 h 3100"/>
              <a:gd name="TX43" fmla="*/ 1821 w 3494"/>
              <a:gd name="TY43" fmla="*/ 2749 h 3100"/>
              <a:gd name="TX44" fmla="*/ 1821 w 3494"/>
              <a:gd name="TY44" fmla="*/ 2726 h 3100"/>
              <a:gd name="TX45" fmla="*/ 1827 w 3494"/>
              <a:gd name="TY45" fmla="*/ 2703 h 3100"/>
              <a:gd name="TX46" fmla="*/ 1837 w 3494"/>
              <a:gd name="TY46" fmla="*/ 2681 h 3100"/>
              <a:gd name="TX47" fmla="*/ 1853 w 3494"/>
              <a:gd name="TY47" fmla="*/ 2662 h 3100"/>
              <a:gd name="TX48" fmla="*/ 3035 w 3494"/>
              <a:gd name="TY48" fmla="*/ 1505 h 3100"/>
              <a:gd name="TX49" fmla="*/ 3079 w 3494"/>
              <a:gd name="TY49" fmla="*/ 1458 h 3100"/>
              <a:gd name="TX50" fmla="*/ 3118 w 3494"/>
              <a:gd name="TY50" fmla="*/ 1407 h 3100"/>
              <a:gd name="TX51" fmla="*/ 3153 w 3494"/>
              <a:gd name="TY51" fmla="*/ 1355 h 3100"/>
              <a:gd name="TX52" fmla="*/ 3183 w 3494"/>
              <a:gd name="TY52" fmla="*/ 1300 h 3100"/>
              <a:gd name="TX53" fmla="*/ 3208 w 3494"/>
              <a:gd name="TY53" fmla="*/ 1243 h 3100"/>
              <a:gd name="TX54" fmla="*/ 3228 w 3494"/>
              <a:gd name="TY54" fmla="*/ 1185 h 3100"/>
              <a:gd name="TX55" fmla="*/ 3242 w 3494"/>
              <a:gd name="TY55" fmla="*/ 1126 h 3100"/>
              <a:gd name="TX56" fmla="*/ 3253 w 3494"/>
              <a:gd name="TY56" fmla="*/ 1066 h 3100"/>
              <a:gd name="TX57" fmla="*/ 3257 w 3494"/>
              <a:gd name="TY57" fmla="*/ 1006 h 3100"/>
              <a:gd name="TX58" fmla="*/ 3257 w 3494"/>
              <a:gd name="TY58" fmla="*/ 946 h 3100"/>
              <a:gd name="TX59" fmla="*/ 3253 w 3494"/>
              <a:gd name="TY59" fmla="*/ 885 h 3100"/>
              <a:gd name="TX60" fmla="*/ 3242 w 3494"/>
              <a:gd name="TY60" fmla="*/ 826 h 3100"/>
              <a:gd name="TX61" fmla="*/ 3228 w 3494"/>
              <a:gd name="TY61" fmla="*/ 766 h 3100"/>
              <a:gd name="TX62" fmla="*/ 3208 w 3494"/>
              <a:gd name="TY62" fmla="*/ 709 h 3100"/>
              <a:gd name="TX63" fmla="*/ 3183 w 3494"/>
              <a:gd name="TY63" fmla="*/ 653 h 3100"/>
              <a:gd name="TX64" fmla="*/ 3153 w 3494"/>
              <a:gd name="TY64" fmla="*/ 598 h 3100"/>
              <a:gd name="TX65" fmla="*/ 3118 w 3494"/>
              <a:gd name="TY65" fmla="*/ 545 h 3100"/>
              <a:gd name="TX66" fmla="*/ 3079 w 3494"/>
              <a:gd name="TY66" fmla="*/ 495 h 3100"/>
              <a:gd name="TX67" fmla="*/ 3035 w 3494"/>
              <a:gd name="TY67" fmla="*/ 448 h 3100"/>
              <a:gd name="TX68" fmla="*/ 2985 w 3494"/>
              <a:gd name="TY68" fmla="*/ 403 h 3100"/>
              <a:gd name="TX69" fmla="*/ 2935 w 3494"/>
              <a:gd name="TY69" fmla="*/ 364 h 3100"/>
              <a:gd name="TX70" fmla="*/ 2881 w 3494"/>
              <a:gd name="TY70" fmla="*/ 331 h 3100"/>
              <a:gd name="TX71" fmla="*/ 2825 w 3494"/>
              <a:gd name="TY71" fmla="*/ 301 h 3100"/>
              <a:gd name="TX72" fmla="*/ 2767 w 3494"/>
              <a:gd name="TY72" fmla="*/ 277 h 3100"/>
              <a:gd name="TX73" fmla="*/ 2708 w 3494"/>
              <a:gd name="TY73" fmla="*/ 258 h 3100"/>
              <a:gd name="TX74" fmla="*/ 2648 w 3494"/>
              <a:gd name="TY74" fmla="*/ 243 h 3100"/>
              <a:gd name="TX75" fmla="*/ 2586 w 3494"/>
              <a:gd name="TY75" fmla="*/ 234 h 3100"/>
              <a:gd name="TX76" fmla="*/ 2525 w 3494"/>
              <a:gd name="TY76" fmla="*/ 229 h 3100"/>
              <a:gd name="TX77" fmla="*/ 2464 w 3494"/>
              <a:gd name="TY77" fmla="*/ 229 h 3100"/>
              <a:gd name="TX78" fmla="*/ 2402 w 3494"/>
              <a:gd name="TY78" fmla="*/ 234 h 3100"/>
              <a:gd name="TX79" fmla="*/ 2340 w 3494"/>
              <a:gd name="TY79" fmla="*/ 243 h 3100"/>
              <a:gd name="TX80" fmla="*/ 2280 w 3494"/>
              <a:gd name="TY80" fmla="*/ 258 h 3100"/>
              <a:gd name="TX81" fmla="*/ 2221 w 3494"/>
              <a:gd name="TY81" fmla="*/ 277 h 3100"/>
              <a:gd name="TX82" fmla="*/ 2164 w 3494"/>
              <a:gd name="TY82" fmla="*/ 301 h 3100"/>
              <a:gd name="TX83" fmla="*/ 2108 w 3494"/>
              <a:gd name="TY83" fmla="*/ 331 h 3100"/>
              <a:gd name="TX84" fmla="*/ 2055 w 3494"/>
              <a:gd name="TY84" fmla="*/ 364 h 3100"/>
              <a:gd name="TX85" fmla="*/ 2003 w 3494"/>
              <a:gd name="TY85" fmla="*/ 403 h 3100"/>
              <a:gd name="TX86" fmla="*/ 1955 w 3494"/>
              <a:gd name="TY86" fmla="*/ 448 h 3100"/>
              <a:gd name="TX87" fmla="*/ 378 w 3494"/>
              <a:gd name="TY87" fmla="*/ 1972 h 3100"/>
              <a:gd name="TX88" fmla="*/ 341 w 3494"/>
              <a:gd name="TY88" fmla="*/ 2013 h 3100"/>
              <a:gd name="TX89" fmla="*/ 307 w 3494"/>
              <a:gd name="TY89" fmla="*/ 2057 h 3100"/>
              <a:gd name="TX90" fmla="*/ 280 w 3494"/>
              <a:gd name="TY90" fmla="*/ 2102 h 3100"/>
              <a:gd name="TX91" fmla="*/ 258 w 3494"/>
              <a:gd name="TY91" fmla="*/ 2149 h 3100"/>
              <a:gd name="TX92" fmla="*/ 241 w 3494"/>
              <a:gd name="TY92" fmla="*/ 2199 h 3100"/>
              <a:gd name="TX93" fmla="*/ 228 w 3494"/>
              <a:gd name="TY93" fmla="*/ 2248 h 3100"/>
              <a:gd name="TX94" fmla="*/ 220 w 3494"/>
              <a:gd name="TY94" fmla="*/ 2299 h 3100"/>
              <a:gd name="TX95" fmla="*/ 218 w 3494"/>
              <a:gd name="TY95" fmla="*/ 2350 h 3100"/>
              <a:gd name="TX96" fmla="*/ 220 w 3494"/>
              <a:gd name="TY96" fmla="*/ 2402 h 3100"/>
              <a:gd name="TX97" fmla="*/ 228 w 3494"/>
              <a:gd name="TY97" fmla="*/ 2452 h 3100"/>
              <a:gd name="TX98" fmla="*/ 241 w 3494"/>
              <a:gd name="TY98" fmla="*/ 2503 h 3100"/>
              <a:gd name="TX99" fmla="*/ 258 w 3494"/>
              <a:gd name="TY99" fmla="*/ 2551 h 3100"/>
              <a:gd name="TX100" fmla="*/ 280 w 3494"/>
              <a:gd name="TY100" fmla="*/ 2599 h 3100"/>
              <a:gd name="TX101" fmla="*/ 307 w 3494"/>
              <a:gd name="TY101" fmla="*/ 2644 h 3100"/>
              <a:gd name="TX102" fmla="*/ 341 w 3494"/>
              <a:gd name="TY102" fmla="*/ 2687 h 3100"/>
              <a:gd name="TX103" fmla="*/ 378 w 3494"/>
              <a:gd name="TY103" fmla="*/ 2728 h 3100"/>
              <a:gd name="TX104" fmla="*/ 419 w 3494"/>
              <a:gd name="TY104" fmla="*/ 2765 h 3100"/>
              <a:gd name="TX105" fmla="*/ 463 w 3494"/>
              <a:gd name="TY105" fmla="*/ 2796 h 3100"/>
              <a:gd name="TX106" fmla="*/ 509 w 3494"/>
              <a:gd name="TY106" fmla="*/ 2824 h 3100"/>
              <a:gd name="TX107" fmla="*/ 558 w 3494"/>
              <a:gd name="TY107" fmla="*/ 2846 h 3100"/>
              <a:gd name="TX108" fmla="*/ 608 w 3494"/>
              <a:gd name="TY108" fmla="*/ 2863 h 3100"/>
              <a:gd name="TX109" fmla="*/ 660 w 3494"/>
              <a:gd name="TY109" fmla="*/ 2874 h 3100"/>
              <a:gd name="TX110" fmla="*/ 711 w 3494"/>
              <a:gd name="TY110" fmla="*/ 2882 h 3100"/>
              <a:gd name="TX111" fmla="*/ 763 w 3494"/>
              <a:gd name="TY111" fmla="*/ 2885 h 3100"/>
              <a:gd name="TX112" fmla="*/ 816 w 3494"/>
              <a:gd name="TY112" fmla="*/ 2882 h 3100"/>
              <a:gd name="TX113" fmla="*/ 867 w 3494"/>
              <a:gd name="TY113" fmla="*/ 2874 h 3100"/>
              <a:gd name="TX114" fmla="*/ 919 w 3494"/>
              <a:gd name="TY114" fmla="*/ 2863 h 3100"/>
              <a:gd name="TX115" fmla="*/ 968 w 3494"/>
              <a:gd name="TY115" fmla="*/ 2846 h 3100"/>
              <a:gd name="TX116" fmla="*/ 1018 w 3494"/>
              <a:gd name="TY116" fmla="*/ 2824 h 3100"/>
              <a:gd name="TX117" fmla="*/ 1064 w 3494"/>
              <a:gd name="TY117" fmla="*/ 2796 h 3100"/>
              <a:gd name="TX118" fmla="*/ 1108 w 3494"/>
              <a:gd name="TY118" fmla="*/ 2765 h 3100"/>
              <a:gd name="TX119" fmla="*/ 1149 w 3494"/>
              <a:gd name="TY119" fmla="*/ 2728 h 3100"/>
              <a:gd name="TX120" fmla="*/ 2741 w 3494"/>
              <a:gd name="TY120" fmla="*/ 1187 h 3100"/>
              <a:gd name="TX121" fmla="*/ 2768 w 3494"/>
              <a:gd name="TY121" fmla="*/ 1158 h 3100"/>
              <a:gd name="TX122" fmla="*/ 2791 w 3494"/>
              <a:gd name="TY122" fmla="*/ 1125 h 3100"/>
              <a:gd name="TX123" fmla="*/ 2809 w 3494"/>
              <a:gd name="TY123" fmla="*/ 1091 h 3100"/>
              <a:gd name="TX124" fmla="*/ 2823 w 3494"/>
              <a:gd name="TY124" fmla="*/ 1055 h 3100"/>
              <a:gd name="TX125" fmla="*/ 2831 w 3494"/>
              <a:gd name="TY125" fmla="*/ 1018 h 3100"/>
              <a:gd name="TX126" fmla="*/ 2837 w 3494"/>
              <a:gd name="TY126" fmla="*/ 980 h 3100"/>
              <a:gd name="TX127" fmla="*/ 2837 w 3494"/>
              <a:gd name="TY127" fmla="*/ 942 h 3100"/>
              <a:gd name="TX128" fmla="*/ 2831 w 3494"/>
              <a:gd name="TY128" fmla="*/ 904 h 3100"/>
              <a:gd name="TX129" fmla="*/ 2823 w 3494"/>
              <a:gd name="TY129" fmla="*/ 867 h 3100"/>
              <a:gd name="TX130" fmla="*/ 2809 w 3494"/>
              <a:gd name="TY130" fmla="*/ 832 h 3100"/>
              <a:gd name="TX131" fmla="*/ 2791 w 3494"/>
              <a:gd name="TY131" fmla="*/ 797 h 3100"/>
              <a:gd name="TX132" fmla="*/ 2768 w 3494"/>
              <a:gd name="TY132" fmla="*/ 764 h 3100"/>
              <a:gd name="TX133" fmla="*/ 2741 w 3494"/>
              <a:gd name="TY133" fmla="*/ 734 h 3100"/>
              <a:gd name="TX134" fmla="*/ 2710 w 3494"/>
              <a:gd name="TY134" fmla="*/ 707 h 3100"/>
              <a:gd name="TX135" fmla="*/ 2677 w 3494"/>
              <a:gd name="TY135" fmla="*/ 685 h 3100"/>
              <a:gd name="TX136" fmla="*/ 2642 w 3494"/>
              <a:gd name="TY136" fmla="*/ 668 h 3100"/>
              <a:gd name="TX137" fmla="*/ 2605 w 3494"/>
              <a:gd name="TY137" fmla="*/ 654 h 3100"/>
              <a:gd name="TX138" fmla="*/ 2567 w 3494"/>
              <a:gd name="TY138" fmla="*/ 645 h 3100"/>
              <a:gd name="TX139" fmla="*/ 2528 w 3494"/>
              <a:gd name="TY139" fmla="*/ 641 h 3100"/>
              <a:gd name="TX140" fmla="*/ 2490 w 3494"/>
              <a:gd name="TY140" fmla="*/ 641 h 3100"/>
              <a:gd name="TX141" fmla="*/ 2452 w 3494"/>
              <a:gd name="TY141" fmla="*/ 645 h 3100"/>
              <a:gd name="TX142" fmla="*/ 2415 w 3494"/>
              <a:gd name="TY142" fmla="*/ 654 h 3100"/>
              <a:gd name="TX143" fmla="*/ 2377 w 3494"/>
              <a:gd name="TY143" fmla="*/ 668 h 3100"/>
              <a:gd name="TX144" fmla="*/ 2343 w 3494"/>
              <a:gd name="TY144" fmla="*/ 685 h 3100"/>
              <a:gd name="TX145" fmla="*/ 2309 w 3494"/>
              <a:gd name="TY145" fmla="*/ 707 h 3100"/>
              <a:gd name="TX146" fmla="*/ 2278 w 3494"/>
              <a:gd name="TY146" fmla="*/ 734 h 3100"/>
              <a:gd name="TX147" fmla="*/ 1082 w 3494"/>
              <a:gd name="TY147" fmla="*/ 1906 h 3100"/>
              <a:gd name="TX148" fmla="*/ 1062 w 3494"/>
              <a:gd name="TY148" fmla="*/ 1922 h 3100"/>
              <a:gd name="TX149" fmla="*/ 1040 w 3494"/>
              <a:gd name="TY149" fmla="*/ 1931 h 3100"/>
              <a:gd name="TX150" fmla="*/ 1017 w 3494"/>
              <a:gd name="TY150" fmla="*/ 1937 h 3100"/>
              <a:gd name="TX151" fmla="*/ 992 w 3494"/>
              <a:gd name="TY151" fmla="*/ 1937 h 3100"/>
              <a:gd name="TX152" fmla="*/ 969 w 3494"/>
              <a:gd name="TY152" fmla="*/ 1931 h 3100"/>
              <a:gd name="TX153" fmla="*/ 947 w 3494"/>
              <a:gd name="TY153" fmla="*/ 1922 h 3100"/>
              <a:gd name="TX154" fmla="*/ 927 w 3494"/>
              <a:gd name="TY154" fmla="*/ 1906 h 3100"/>
              <a:gd name="TX155" fmla="*/ 911 w 3494"/>
              <a:gd name="TY155" fmla="*/ 1887 h 3100"/>
              <a:gd name="TX156" fmla="*/ 900 w 3494"/>
              <a:gd name="TY156" fmla="*/ 1865 h 3100"/>
              <a:gd name="TX157" fmla="*/ 896 w 3494"/>
              <a:gd name="TY157" fmla="*/ 1842 h 3100"/>
              <a:gd name="TX158" fmla="*/ 896 w 3494"/>
              <a:gd name="TY158" fmla="*/ 1819 h 3100"/>
              <a:gd name="TX159" fmla="*/ 900 w 3494"/>
              <a:gd name="TY159" fmla="*/ 1796 h 3100"/>
              <a:gd name="TX160" fmla="*/ 911 w 3494"/>
              <a:gd name="TY160" fmla="*/ 1775 h 3100"/>
              <a:gd name="TX161" fmla="*/ 927 w 3494"/>
              <a:gd name="TY161" fmla="*/ 1755 h 3100"/>
              <a:gd name="TX162" fmla="*/ 2123 w 3494"/>
              <a:gd name="TY162" fmla="*/ 583 h 3100"/>
              <a:gd name="TX163" fmla="*/ 2165 w 3494"/>
              <a:gd name="TY163" fmla="*/ 546 h 3100"/>
              <a:gd name="TX164" fmla="*/ 2209 w 3494"/>
              <a:gd name="TY164" fmla="*/ 515 h 3100"/>
              <a:gd name="TX165" fmla="*/ 2255 w 3494"/>
              <a:gd name="TY165" fmla="*/ 488 h 3100"/>
              <a:gd name="TX166" fmla="*/ 2304 w 3494"/>
              <a:gd name="TY166" fmla="*/ 465 h 3100"/>
              <a:gd name="TX167" fmla="*/ 2354 w 3494"/>
              <a:gd name="TY167" fmla="*/ 449 h 3100"/>
              <a:gd name="TX168" fmla="*/ 2405 w 3494"/>
              <a:gd name="TY168" fmla="*/ 436 h 3100"/>
              <a:gd name="TX169" fmla="*/ 2457 w 3494"/>
              <a:gd name="TY169" fmla="*/ 429 h 3100"/>
              <a:gd name="TX170" fmla="*/ 2509 w 3494"/>
              <a:gd name="TY170" fmla="*/ 427 h 3100"/>
              <a:gd name="TX171" fmla="*/ 2562 w 3494"/>
              <a:gd name="TY171" fmla="*/ 429 h 3100"/>
              <a:gd name="TX172" fmla="*/ 2613 w 3494"/>
              <a:gd name="TY172" fmla="*/ 436 h 3100"/>
              <a:gd name="TX173" fmla="*/ 2665 w 3494"/>
              <a:gd name="TY173" fmla="*/ 449 h 3100"/>
              <a:gd name="TX174" fmla="*/ 2714 w 3494"/>
              <a:gd name="TY174" fmla="*/ 465 h 3100"/>
              <a:gd name="TX175" fmla="*/ 2763 w 3494"/>
              <a:gd name="TY175" fmla="*/ 488 h 3100"/>
              <a:gd name="TX176" fmla="*/ 2810 w 3494"/>
              <a:gd name="TY176" fmla="*/ 515 h 3100"/>
              <a:gd name="TX177" fmla="*/ 2854 w 3494"/>
              <a:gd name="TY177" fmla="*/ 546 h 3100"/>
              <a:gd name="TX178" fmla="*/ 2895 w 3494"/>
              <a:gd name="TY178" fmla="*/ 583 h 3100"/>
              <a:gd name="TX179" fmla="*/ 2932 w 3494"/>
              <a:gd name="TY179" fmla="*/ 623 h 3100"/>
              <a:gd name="TX180" fmla="*/ 2965 w 3494"/>
              <a:gd name="TY180" fmla="*/ 666 h 3100"/>
              <a:gd name="TX181" fmla="*/ 2993 w 3494"/>
              <a:gd name="TY181" fmla="*/ 713 h 3100"/>
              <a:gd name="TX182" fmla="*/ 3015 w 3494"/>
              <a:gd name="TY182" fmla="*/ 760 h 3100"/>
              <a:gd name="TX183" fmla="*/ 3032 w 3494"/>
              <a:gd name="TY183" fmla="*/ 809 h 3100"/>
              <a:gd name="TX184" fmla="*/ 3045 w 3494"/>
              <a:gd name="TY184" fmla="*/ 859 h 3100"/>
              <a:gd name="TX185" fmla="*/ 3053 w 3494"/>
              <a:gd name="TY185" fmla="*/ 910 h 3100"/>
              <a:gd name="TX186" fmla="*/ 3055 w 3494"/>
              <a:gd name="TY186" fmla="*/ 961 h 3100"/>
              <a:gd name="TX187" fmla="*/ 3053 w 3494"/>
              <a:gd name="TY187" fmla="*/ 1012 h 3100"/>
              <a:gd name="TX188" fmla="*/ 3045 w 3494"/>
              <a:gd name="TY188" fmla="*/ 1063 h 3100"/>
              <a:gd name="TX189" fmla="*/ 3032 w 3494"/>
              <a:gd name="TY189" fmla="*/ 1113 h 3100"/>
              <a:gd name="TX190" fmla="*/ 3015 w 3494"/>
              <a:gd name="TY190" fmla="*/ 1162 h 3100"/>
              <a:gd name="TX191" fmla="*/ 2993 w 3494"/>
              <a:gd name="TY191" fmla="*/ 1209 h 3100"/>
              <a:gd name="TX192" fmla="*/ 2965 w 3494"/>
              <a:gd name="TY192" fmla="*/ 1255 h 3100"/>
              <a:gd name="TX193" fmla="*/ 2932 w 3494"/>
              <a:gd name="TY193" fmla="*/ 1298 h 3100"/>
              <a:gd name="TX194" fmla="*/ 2895 w 3494"/>
              <a:gd name="TY194" fmla="*/ 1339 h 3100"/>
              <a:gd name="TX195" fmla="*/ 1303 w 3494"/>
              <a:gd name="TY195" fmla="*/ 2879 h 3100"/>
              <a:gd name="TX196" fmla="*/ 1255 w 3494"/>
              <a:gd name="TY196" fmla="*/ 2923 h 3100"/>
              <a:gd name="TX197" fmla="*/ 1203 w 3494"/>
              <a:gd name="TY197" fmla="*/ 2962 h 3100"/>
              <a:gd name="TX198" fmla="*/ 1150 w 3494"/>
              <a:gd name="TY198" fmla="*/ 2995 h 3100"/>
              <a:gd name="TX199" fmla="*/ 1094 w 3494"/>
              <a:gd name="TY199" fmla="*/ 3025 h 3100"/>
              <a:gd name="TX200" fmla="*/ 1036 w 3494"/>
              <a:gd name="TY200" fmla="*/ 3049 h 3100"/>
              <a:gd name="TX201" fmla="*/ 977 w 3494"/>
              <a:gd name="TY201" fmla="*/ 3068 h 3100"/>
              <a:gd name="TX202" fmla="*/ 917 w 3494"/>
              <a:gd name="TY202" fmla="*/ 3083 h 3100"/>
              <a:gd name="TX203" fmla="*/ 855 w 3494"/>
              <a:gd name="TY203" fmla="*/ 3092 h 3100"/>
              <a:gd name="TX204" fmla="*/ 794 w 3494"/>
              <a:gd name="TY204" fmla="*/ 3097 h 3100"/>
              <a:gd name="TX205" fmla="*/ 733 w 3494"/>
              <a:gd name="TY205" fmla="*/ 3097 h 3100"/>
              <a:gd name="TX206" fmla="*/ 671 w 3494"/>
              <a:gd name="TY206" fmla="*/ 3092 h 3100"/>
              <a:gd name="TX207" fmla="*/ 609 w 3494"/>
              <a:gd name="TY207" fmla="*/ 3083 h 3100"/>
              <a:gd name="TX208" fmla="*/ 549 w 3494"/>
              <a:gd name="TY208" fmla="*/ 3068 h 3100"/>
              <a:gd name="TX209" fmla="*/ 490 w 3494"/>
              <a:gd name="TY209" fmla="*/ 3049 h 3100"/>
              <a:gd name="TX210" fmla="*/ 433 w 3494"/>
              <a:gd name="TY210" fmla="*/ 3025 h 3100"/>
              <a:gd name="TX211" fmla="*/ 377 w 3494"/>
              <a:gd name="TY211" fmla="*/ 2995 h 3100"/>
              <a:gd name="TX212" fmla="*/ 323 w 3494"/>
              <a:gd name="TY212" fmla="*/ 2962 h 3100"/>
              <a:gd name="TX213" fmla="*/ 272 w 3494"/>
              <a:gd name="TY213" fmla="*/ 2923 h 3100"/>
              <a:gd name="TX214" fmla="*/ 224 w 3494"/>
              <a:gd name="TY214" fmla="*/ 2879 h 3100"/>
              <a:gd name="TX215" fmla="*/ 178 w 3494"/>
              <a:gd name="TY215" fmla="*/ 2832 h 3100"/>
              <a:gd name="TX216" fmla="*/ 139 w 3494"/>
              <a:gd name="TY216" fmla="*/ 2782 h 3100"/>
              <a:gd name="TX217" fmla="*/ 104 w 3494"/>
              <a:gd name="TY217" fmla="*/ 2729 h 3100"/>
              <a:gd name="TX218" fmla="*/ 75 w 3494"/>
              <a:gd name="TY218" fmla="*/ 2674 h 3100"/>
              <a:gd name="TX219" fmla="*/ 51 w 3494"/>
              <a:gd name="TY219" fmla="*/ 2617 h 3100"/>
              <a:gd name="TX220" fmla="*/ 30 w 3494"/>
              <a:gd name="TY220" fmla="*/ 2560 h 3100"/>
              <a:gd name="TX221" fmla="*/ 15 w 3494"/>
              <a:gd name="TY221" fmla="*/ 2501 h 3100"/>
              <a:gd name="TX222" fmla="*/ 5 w 3494"/>
              <a:gd name="TY222" fmla="*/ 2441 h 3100"/>
              <a:gd name="TX223" fmla="*/ 0 w 3494"/>
              <a:gd name="TY223" fmla="*/ 2381 h 3100"/>
              <a:gd name="TX224" fmla="*/ 0 w 3494"/>
              <a:gd name="TY224" fmla="*/ 2321 h 3100"/>
              <a:gd name="TX225" fmla="*/ 5 w 3494"/>
              <a:gd name="TY225" fmla="*/ 2260 h 3100"/>
              <a:gd name="TX226" fmla="*/ 15 w 3494"/>
              <a:gd name="TY226" fmla="*/ 2200 h 3100"/>
              <a:gd name="TX227" fmla="*/ 30 w 3494"/>
              <a:gd name="TY227" fmla="*/ 2141 h 3100"/>
              <a:gd name="TX228" fmla="*/ 51 w 3494"/>
              <a:gd name="TY228" fmla="*/ 2083 h 3100"/>
              <a:gd name="TX229" fmla="*/ 75 w 3494"/>
              <a:gd name="TY229" fmla="*/ 2027 h 3100"/>
              <a:gd name="TX230" fmla="*/ 104 w 3494"/>
              <a:gd name="TY230" fmla="*/ 1972 h 3100"/>
              <a:gd name="TX231" fmla="*/ 139 w 3494"/>
              <a:gd name="TY231" fmla="*/ 1920 h 3100"/>
              <a:gd name="TX232" fmla="*/ 178 w 3494"/>
              <a:gd name="TY232" fmla="*/ 1869 h 3100"/>
              <a:gd name="TX233" fmla="*/ 224 w 3494"/>
              <a:gd name="TY233" fmla="*/ 1822 h 3100"/>
              <a:gd name="TX234" fmla="*/ 1815 w 3494"/>
              <a:gd name="TY234" fmla="*/ 281 h 3100"/>
              <a:gd name="TX235" fmla="*/ 1872 w 3494"/>
              <a:gd name="TY235" fmla="*/ 230 h 3100"/>
              <a:gd name="TX236" fmla="*/ 1931 w 3494"/>
              <a:gd name="TY236" fmla="*/ 183 h 3100"/>
              <a:gd name="TX237" fmla="*/ 1992 w 3494"/>
              <a:gd name="TY237" fmla="*/ 143 h 3100"/>
              <a:gd name="TX238" fmla="*/ 2057 w 3494"/>
              <a:gd name="TY238" fmla="*/ 108 h 3100"/>
              <a:gd name="TX239" fmla="*/ 2123 w 3494"/>
              <a:gd name="TY239" fmla="*/ 76 h 3100"/>
              <a:gd name="TX240" fmla="*/ 2191 w 3494"/>
              <a:gd name="TY240" fmla="*/ 51 h 3100"/>
              <a:gd name="TX241" fmla="*/ 2261 w 3494"/>
              <a:gd name="TY241" fmla="*/ 31 h 3100"/>
              <a:gd name="TX242" fmla="*/ 2331 w 3494"/>
              <a:gd name="TY242" fmla="*/ 15 h 3100"/>
              <a:gd name="TX243" fmla="*/ 2402 w 3494"/>
              <a:gd name="TY243" fmla="*/ 5 h 3100"/>
              <a:gd name="TX244" fmla="*/ 2474 w 3494"/>
              <a:gd name="TY244" fmla="*/ 0 h 310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4" h="310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딥러닝을 위한 고급 도구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7715250" cy="3556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7.2.1 콜백을 사용하여 모델의 훈련 과정 제어하기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600075" y="1120775"/>
            <a:ext cx="1055433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매 에포크의 끝에서 검증 세트의 첫 번째 샘플로 모델에 있는 모든 층의 활성화 출력을 계산하여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1800">
                <a:latin typeface="맑은 고딕" charset="0"/>
                <a:ea typeface="맑은 고딕" charset="0"/>
              </a:rPr>
              <a:t>   (Numpy 배열로) 디스크에 저장하는 자작 콜백의 예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3" name="그림 22" descr="C:/Users/ehdal/AppData/Roaming/PolarisOffice/ETemp/11952_16561328/fImage42004208959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20" y="1971675"/>
            <a:ext cx="9230360" cy="42868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3225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670" cy="248920"/>
          </a:xfrm>
          <a:custGeom>
            <a:avLst/>
            <a:gdLst>
              <a:gd name="TX0" fmla="*/ 2474 w 3494"/>
              <a:gd name="TY0" fmla="*/ 0 h 3100"/>
              <a:gd name="TX1" fmla="*/ 2546 w 3494"/>
              <a:gd name="TY1" fmla="*/ 0 h 3100"/>
              <a:gd name="TX2" fmla="*/ 2618 w 3494"/>
              <a:gd name="TY2" fmla="*/ 5 h 3100"/>
              <a:gd name="TX3" fmla="*/ 2689 w 3494"/>
              <a:gd name="TY3" fmla="*/ 15 h 3100"/>
              <a:gd name="TX4" fmla="*/ 2758 w 3494"/>
              <a:gd name="TY4" fmla="*/ 31 h 3100"/>
              <a:gd name="TX5" fmla="*/ 2828 w 3494"/>
              <a:gd name="TY5" fmla="*/ 51 h 3100"/>
              <a:gd name="TX6" fmla="*/ 2896 w 3494"/>
              <a:gd name="TY6" fmla="*/ 76 h 3100"/>
              <a:gd name="TX7" fmla="*/ 2963 w 3494"/>
              <a:gd name="TY7" fmla="*/ 108 h 3100"/>
              <a:gd name="TX8" fmla="*/ 3026 w 3494"/>
              <a:gd name="TY8" fmla="*/ 143 h 3100"/>
              <a:gd name="TX9" fmla="*/ 3088 w 3494"/>
              <a:gd name="TY9" fmla="*/ 183 h 3100"/>
              <a:gd name="TX10" fmla="*/ 3147 w 3494"/>
              <a:gd name="TY10" fmla="*/ 230 h 3100"/>
              <a:gd name="TX11" fmla="*/ 3204 w 3494"/>
              <a:gd name="TY11" fmla="*/ 281 h 3100"/>
              <a:gd name="TX12" fmla="*/ 3256 w 3494"/>
              <a:gd name="TY12" fmla="*/ 336 h 3100"/>
              <a:gd name="TX13" fmla="*/ 3303 w 3494"/>
              <a:gd name="TY13" fmla="*/ 394 h 3100"/>
              <a:gd name="TX14" fmla="*/ 3345 w 3494"/>
              <a:gd name="TY14" fmla="*/ 455 h 3100"/>
              <a:gd name="TX15" fmla="*/ 3382 w 3494"/>
              <a:gd name="TY15" fmla="*/ 518 h 3100"/>
              <a:gd name="TX16" fmla="*/ 3413 w 3494"/>
              <a:gd name="TY16" fmla="*/ 582 h 3100"/>
              <a:gd name="TX17" fmla="*/ 3439 w 3494"/>
              <a:gd name="TY17" fmla="*/ 650 h 3100"/>
              <a:gd name="TX18" fmla="*/ 3460 w 3494"/>
              <a:gd name="TY18" fmla="*/ 717 h 3100"/>
              <a:gd name="TX19" fmla="*/ 3475 w 3494"/>
              <a:gd name="TY19" fmla="*/ 786 h 3100"/>
              <a:gd name="TX20" fmla="*/ 3486 w 3494"/>
              <a:gd name="TY20" fmla="*/ 856 h 3100"/>
              <a:gd name="TX21" fmla="*/ 3491 w 3494"/>
              <a:gd name="TY21" fmla="*/ 926 h 3100"/>
              <a:gd name="TX22" fmla="*/ 3491 w 3494"/>
              <a:gd name="TY22" fmla="*/ 996 h 3100"/>
              <a:gd name="TX23" fmla="*/ 3486 w 3494"/>
              <a:gd name="TY23" fmla="*/ 1066 h 3100"/>
              <a:gd name="TX24" fmla="*/ 3475 w 3494"/>
              <a:gd name="TY24" fmla="*/ 1136 h 3100"/>
              <a:gd name="TX25" fmla="*/ 3460 w 3494"/>
              <a:gd name="TY25" fmla="*/ 1205 h 3100"/>
              <a:gd name="TX26" fmla="*/ 3439 w 3494"/>
              <a:gd name="TY26" fmla="*/ 1273 h 3100"/>
              <a:gd name="TX27" fmla="*/ 3413 w 3494"/>
              <a:gd name="TY27" fmla="*/ 1339 h 3100"/>
              <a:gd name="TX28" fmla="*/ 3382 w 3494"/>
              <a:gd name="TY28" fmla="*/ 1404 h 3100"/>
              <a:gd name="TX29" fmla="*/ 3345 w 3494"/>
              <a:gd name="TY29" fmla="*/ 1467 h 3100"/>
              <a:gd name="TX30" fmla="*/ 3303 w 3494"/>
              <a:gd name="TY30" fmla="*/ 1528 h 3100"/>
              <a:gd name="TX31" fmla="*/ 3256 w 3494"/>
              <a:gd name="TY31" fmla="*/ 1586 h 3100"/>
              <a:gd name="TX32" fmla="*/ 3204 w 3494"/>
              <a:gd name="TY32" fmla="*/ 1641 h 3100"/>
              <a:gd name="TX33" fmla="*/ 2007 w 3494"/>
              <a:gd name="TY33" fmla="*/ 2813 h 3100"/>
              <a:gd name="TX34" fmla="*/ 1988 w 3494"/>
              <a:gd name="TY34" fmla="*/ 2828 h 3100"/>
              <a:gd name="TX35" fmla="*/ 1965 w 3494"/>
              <a:gd name="TY35" fmla="*/ 2838 h 3100"/>
              <a:gd name="TX36" fmla="*/ 1942 w 3494"/>
              <a:gd name="TY36" fmla="*/ 2844 h 3100"/>
              <a:gd name="TX37" fmla="*/ 1918 w 3494"/>
              <a:gd name="TY37" fmla="*/ 2844 h 3100"/>
              <a:gd name="TX38" fmla="*/ 1894 w 3494"/>
              <a:gd name="TY38" fmla="*/ 2838 h 3100"/>
              <a:gd name="TX39" fmla="*/ 1873 w 3494"/>
              <a:gd name="TY39" fmla="*/ 2828 h 3100"/>
              <a:gd name="TX40" fmla="*/ 1853 w 3494"/>
              <a:gd name="TY40" fmla="*/ 2813 h 3100"/>
              <a:gd name="TX41" fmla="*/ 1837 w 3494"/>
              <a:gd name="TY41" fmla="*/ 2793 h 3100"/>
              <a:gd name="TX42" fmla="*/ 1827 w 3494"/>
              <a:gd name="TY42" fmla="*/ 2772 h 3100"/>
              <a:gd name="TX43" fmla="*/ 1821 w 3494"/>
              <a:gd name="TY43" fmla="*/ 2749 h 3100"/>
              <a:gd name="TX44" fmla="*/ 1821 w 3494"/>
              <a:gd name="TY44" fmla="*/ 2726 h 3100"/>
              <a:gd name="TX45" fmla="*/ 1827 w 3494"/>
              <a:gd name="TY45" fmla="*/ 2703 h 3100"/>
              <a:gd name="TX46" fmla="*/ 1837 w 3494"/>
              <a:gd name="TY46" fmla="*/ 2681 h 3100"/>
              <a:gd name="TX47" fmla="*/ 1853 w 3494"/>
              <a:gd name="TY47" fmla="*/ 2662 h 3100"/>
              <a:gd name="TX48" fmla="*/ 3035 w 3494"/>
              <a:gd name="TY48" fmla="*/ 1505 h 3100"/>
              <a:gd name="TX49" fmla="*/ 3079 w 3494"/>
              <a:gd name="TY49" fmla="*/ 1458 h 3100"/>
              <a:gd name="TX50" fmla="*/ 3118 w 3494"/>
              <a:gd name="TY50" fmla="*/ 1407 h 3100"/>
              <a:gd name="TX51" fmla="*/ 3153 w 3494"/>
              <a:gd name="TY51" fmla="*/ 1355 h 3100"/>
              <a:gd name="TX52" fmla="*/ 3183 w 3494"/>
              <a:gd name="TY52" fmla="*/ 1300 h 3100"/>
              <a:gd name="TX53" fmla="*/ 3208 w 3494"/>
              <a:gd name="TY53" fmla="*/ 1243 h 3100"/>
              <a:gd name="TX54" fmla="*/ 3228 w 3494"/>
              <a:gd name="TY54" fmla="*/ 1185 h 3100"/>
              <a:gd name="TX55" fmla="*/ 3242 w 3494"/>
              <a:gd name="TY55" fmla="*/ 1126 h 3100"/>
              <a:gd name="TX56" fmla="*/ 3253 w 3494"/>
              <a:gd name="TY56" fmla="*/ 1066 h 3100"/>
              <a:gd name="TX57" fmla="*/ 3257 w 3494"/>
              <a:gd name="TY57" fmla="*/ 1006 h 3100"/>
              <a:gd name="TX58" fmla="*/ 3257 w 3494"/>
              <a:gd name="TY58" fmla="*/ 946 h 3100"/>
              <a:gd name="TX59" fmla="*/ 3253 w 3494"/>
              <a:gd name="TY59" fmla="*/ 885 h 3100"/>
              <a:gd name="TX60" fmla="*/ 3242 w 3494"/>
              <a:gd name="TY60" fmla="*/ 826 h 3100"/>
              <a:gd name="TX61" fmla="*/ 3228 w 3494"/>
              <a:gd name="TY61" fmla="*/ 766 h 3100"/>
              <a:gd name="TX62" fmla="*/ 3208 w 3494"/>
              <a:gd name="TY62" fmla="*/ 709 h 3100"/>
              <a:gd name="TX63" fmla="*/ 3183 w 3494"/>
              <a:gd name="TY63" fmla="*/ 653 h 3100"/>
              <a:gd name="TX64" fmla="*/ 3153 w 3494"/>
              <a:gd name="TY64" fmla="*/ 598 h 3100"/>
              <a:gd name="TX65" fmla="*/ 3118 w 3494"/>
              <a:gd name="TY65" fmla="*/ 545 h 3100"/>
              <a:gd name="TX66" fmla="*/ 3079 w 3494"/>
              <a:gd name="TY66" fmla="*/ 495 h 3100"/>
              <a:gd name="TX67" fmla="*/ 3035 w 3494"/>
              <a:gd name="TY67" fmla="*/ 448 h 3100"/>
              <a:gd name="TX68" fmla="*/ 2985 w 3494"/>
              <a:gd name="TY68" fmla="*/ 403 h 3100"/>
              <a:gd name="TX69" fmla="*/ 2935 w 3494"/>
              <a:gd name="TY69" fmla="*/ 364 h 3100"/>
              <a:gd name="TX70" fmla="*/ 2881 w 3494"/>
              <a:gd name="TY70" fmla="*/ 331 h 3100"/>
              <a:gd name="TX71" fmla="*/ 2825 w 3494"/>
              <a:gd name="TY71" fmla="*/ 301 h 3100"/>
              <a:gd name="TX72" fmla="*/ 2767 w 3494"/>
              <a:gd name="TY72" fmla="*/ 277 h 3100"/>
              <a:gd name="TX73" fmla="*/ 2708 w 3494"/>
              <a:gd name="TY73" fmla="*/ 258 h 3100"/>
              <a:gd name="TX74" fmla="*/ 2648 w 3494"/>
              <a:gd name="TY74" fmla="*/ 243 h 3100"/>
              <a:gd name="TX75" fmla="*/ 2586 w 3494"/>
              <a:gd name="TY75" fmla="*/ 234 h 3100"/>
              <a:gd name="TX76" fmla="*/ 2525 w 3494"/>
              <a:gd name="TY76" fmla="*/ 229 h 3100"/>
              <a:gd name="TX77" fmla="*/ 2464 w 3494"/>
              <a:gd name="TY77" fmla="*/ 229 h 3100"/>
              <a:gd name="TX78" fmla="*/ 2402 w 3494"/>
              <a:gd name="TY78" fmla="*/ 234 h 3100"/>
              <a:gd name="TX79" fmla="*/ 2340 w 3494"/>
              <a:gd name="TY79" fmla="*/ 243 h 3100"/>
              <a:gd name="TX80" fmla="*/ 2280 w 3494"/>
              <a:gd name="TY80" fmla="*/ 258 h 3100"/>
              <a:gd name="TX81" fmla="*/ 2221 w 3494"/>
              <a:gd name="TY81" fmla="*/ 277 h 3100"/>
              <a:gd name="TX82" fmla="*/ 2164 w 3494"/>
              <a:gd name="TY82" fmla="*/ 301 h 3100"/>
              <a:gd name="TX83" fmla="*/ 2108 w 3494"/>
              <a:gd name="TY83" fmla="*/ 331 h 3100"/>
              <a:gd name="TX84" fmla="*/ 2055 w 3494"/>
              <a:gd name="TY84" fmla="*/ 364 h 3100"/>
              <a:gd name="TX85" fmla="*/ 2003 w 3494"/>
              <a:gd name="TY85" fmla="*/ 403 h 3100"/>
              <a:gd name="TX86" fmla="*/ 1955 w 3494"/>
              <a:gd name="TY86" fmla="*/ 448 h 3100"/>
              <a:gd name="TX87" fmla="*/ 378 w 3494"/>
              <a:gd name="TY87" fmla="*/ 1972 h 3100"/>
              <a:gd name="TX88" fmla="*/ 341 w 3494"/>
              <a:gd name="TY88" fmla="*/ 2013 h 3100"/>
              <a:gd name="TX89" fmla="*/ 307 w 3494"/>
              <a:gd name="TY89" fmla="*/ 2057 h 3100"/>
              <a:gd name="TX90" fmla="*/ 280 w 3494"/>
              <a:gd name="TY90" fmla="*/ 2102 h 3100"/>
              <a:gd name="TX91" fmla="*/ 258 w 3494"/>
              <a:gd name="TY91" fmla="*/ 2149 h 3100"/>
              <a:gd name="TX92" fmla="*/ 241 w 3494"/>
              <a:gd name="TY92" fmla="*/ 2199 h 3100"/>
              <a:gd name="TX93" fmla="*/ 228 w 3494"/>
              <a:gd name="TY93" fmla="*/ 2248 h 3100"/>
              <a:gd name="TX94" fmla="*/ 220 w 3494"/>
              <a:gd name="TY94" fmla="*/ 2299 h 3100"/>
              <a:gd name="TX95" fmla="*/ 218 w 3494"/>
              <a:gd name="TY95" fmla="*/ 2350 h 3100"/>
              <a:gd name="TX96" fmla="*/ 220 w 3494"/>
              <a:gd name="TY96" fmla="*/ 2402 h 3100"/>
              <a:gd name="TX97" fmla="*/ 228 w 3494"/>
              <a:gd name="TY97" fmla="*/ 2452 h 3100"/>
              <a:gd name="TX98" fmla="*/ 241 w 3494"/>
              <a:gd name="TY98" fmla="*/ 2503 h 3100"/>
              <a:gd name="TX99" fmla="*/ 258 w 3494"/>
              <a:gd name="TY99" fmla="*/ 2551 h 3100"/>
              <a:gd name="TX100" fmla="*/ 280 w 3494"/>
              <a:gd name="TY100" fmla="*/ 2599 h 3100"/>
              <a:gd name="TX101" fmla="*/ 307 w 3494"/>
              <a:gd name="TY101" fmla="*/ 2644 h 3100"/>
              <a:gd name="TX102" fmla="*/ 341 w 3494"/>
              <a:gd name="TY102" fmla="*/ 2687 h 3100"/>
              <a:gd name="TX103" fmla="*/ 378 w 3494"/>
              <a:gd name="TY103" fmla="*/ 2728 h 3100"/>
              <a:gd name="TX104" fmla="*/ 419 w 3494"/>
              <a:gd name="TY104" fmla="*/ 2765 h 3100"/>
              <a:gd name="TX105" fmla="*/ 463 w 3494"/>
              <a:gd name="TY105" fmla="*/ 2796 h 3100"/>
              <a:gd name="TX106" fmla="*/ 509 w 3494"/>
              <a:gd name="TY106" fmla="*/ 2824 h 3100"/>
              <a:gd name="TX107" fmla="*/ 558 w 3494"/>
              <a:gd name="TY107" fmla="*/ 2846 h 3100"/>
              <a:gd name="TX108" fmla="*/ 608 w 3494"/>
              <a:gd name="TY108" fmla="*/ 2863 h 3100"/>
              <a:gd name="TX109" fmla="*/ 660 w 3494"/>
              <a:gd name="TY109" fmla="*/ 2874 h 3100"/>
              <a:gd name="TX110" fmla="*/ 711 w 3494"/>
              <a:gd name="TY110" fmla="*/ 2882 h 3100"/>
              <a:gd name="TX111" fmla="*/ 763 w 3494"/>
              <a:gd name="TY111" fmla="*/ 2885 h 3100"/>
              <a:gd name="TX112" fmla="*/ 816 w 3494"/>
              <a:gd name="TY112" fmla="*/ 2882 h 3100"/>
              <a:gd name="TX113" fmla="*/ 867 w 3494"/>
              <a:gd name="TY113" fmla="*/ 2874 h 3100"/>
              <a:gd name="TX114" fmla="*/ 919 w 3494"/>
              <a:gd name="TY114" fmla="*/ 2863 h 3100"/>
              <a:gd name="TX115" fmla="*/ 968 w 3494"/>
              <a:gd name="TY115" fmla="*/ 2846 h 3100"/>
              <a:gd name="TX116" fmla="*/ 1018 w 3494"/>
              <a:gd name="TY116" fmla="*/ 2824 h 3100"/>
              <a:gd name="TX117" fmla="*/ 1064 w 3494"/>
              <a:gd name="TY117" fmla="*/ 2796 h 3100"/>
              <a:gd name="TX118" fmla="*/ 1108 w 3494"/>
              <a:gd name="TY118" fmla="*/ 2765 h 3100"/>
              <a:gd name="TX119" fmla="*/ 1149 w 3494"/>
              <a:gd name="TY119" fmla="*/ 2728 h 3100"/>
              <a:gd name="TX120" fmla="*/ 2741 w 3494"/>
              <a:gd name="TY120" fmla="*/ 1187 h 3100"/>
              <a:gd name="TX121" fmla="*/ 2768 w 3494"/>
              <a:gd name="TY121" fmla="*/ 1158 h 3100"/>
              <a:gd name="TX122" fmla="*/ 2791 w 3494"/>
              <a:gd name="TY122" fmla="*/ 1125 h 3100"/>
              <a:gd name="TX123" fmla="*/ 2809 w 3494"/>
              <a:gd name="TY123" fmla="*/ 1091 h 3100"/>
              <a:gd name="TX124" fmla="*/ 2823 w 3494"/>
              <a:gd name="TY124" fmla="*/ 1055 h 3100"/>
              <a:gd name="TX125" fmla="*/ 2831 w 3494"/>
              <a:gd name="TY125" fmla="*/ 1018 h 3100"/>
              <a:gd name="TX126" fmla="*/ 2837 w 3494"/>
              <a:gd name="TY126" fmla="*/ 980 h 3100"/>
              <a:gd name="TX127" fmla="*/ 2837 w 3494"/>
              <a:gd name="TY127" fmla="*/ 942 h 3100"/>
              <a:gd name="TX128" fmla="*/ 2831 w 3494"/>
              <a:gd name="TY128" fmla="*/ 904 h 3100"/>
              <a:gd name="TX129" fmla="*/ 2823 w 3494"/>
              <a:gd name="TY129" fmla="*/ 867 h 3100"/>
              <a:gd name="TX130" fmla="*/ 2809 w 3494"/>
              <a:gd name="TY130" fmla="*/ 832 h 3100"/>
              <a:gd name="TX131" fmla="*/ 2791 w 3494"/>
              <a:gd name="TY131" fmla="*/ 797 h 3100"/>
              <a:gd name="TX132" fmla="*/ 2768 w 3494"/>
              <a:gd name="TY132" fmla="*/ 764 h 3100"/>
              <a:gd name="TX133" fmla="*/ 2741 w 3494"/>
              <a:gd name="TY133" fmla="*/ 734 h 3100"/>
              <a:gd name="TX134" fmla="*/ 2710 w 3494"/>
              <a:gd name="TY134" fmla="*/ 707 h 3100"/>
              <a:gd name="TX135" fmla="*/ 2677 w 3494"/>
              <a:gd name="TY135" fmla="*/ 685 h 3100"/>
              <a:gd name="TX136" fmla="*/ 2642 w 3494"/>
              <a:gd name="TY136" fmla="*/ 668 h 3100"/>
              <a:gd name="TX137" fmla="*/ 2605 w 3494"/>
              <a:gd name="TY137" fmla="*/ 654 h 3100"/>
              <a:gd name="TX138" fmla="*/ 2567 w 3494"/>
              <a:gd name="TY138" fmla="*/ 645 h 3100"/>
              <a:gd name="TX139" fmla="*/ 2528 w 3494"/>
              <a:gd name="TY139" fmla="*/ 641 h 3100"/>
              <a:gd name="TX140" fmla="*/ 2490 w 3494"/>
              <a:gd name="TY140" fmla="*/ 641 h 3100"/>
              <a:gd name="TX141" fmla="*/ 2452 w 3494"/>
              <a:gd name="TY141" fmla="*/ 645 h 3100"/>
              <a:gd name="TX142" fmla="*/ 2415 w 3494"/>
              <a:gd name="TY142" fmla="*/ 654 h 3100"/>
              <a:gd name="TX143" fmla="*/ 2377 w 3494"/>
              <a:gd name="TY143" fmla="*/ 668 h 3100"/>
              <a:gd name="TX144" fmla="*/ 2343 w 3494"/>
              <a:gd name="TY144" fmla="*/ 685 h 3100"/>
              <a:gd name="TX145" fmla="*/ 2309 w 3494"/>
              <a:gd name="TY145" fmla="*/ 707 h 3100"/>
              <a:gd name="TX146" fmla="*/ 2278 w 3494"/>
              <a:gd name="TY146" fmla="*/ 734 h 3100"/>
              <a:gd name="TX147" fmla="*/ 1082 w 3494"/>
              <a:gd name="TY147" fmla="*/ 1906 h 3100"/>
              <a:gd name="TX148" fmla="*/ 1062 w 3494"/>
              <a:gd name="TY148" fmla="*/ 1922 h 3100"/>
              <a:gd name="TX149" fmla="*/ 1040 w 3494"/>
              <a:gd name="TY149" fmla="*/ 1931 h 3100"/>
              <a:gd name="TX150" fmla="*/ 1017 w 3494"/>
              <a:gd name="TY150" fmla="*/ 1937 h 3100"/>
              <a:gd name="TX151" fmla="*/ 992 w 3494"/>
              <a:gd name="TY151" fmla="*/ 1937 h 3100"/>
              <a:gd name="TX152" fmla="*/ 969 w 3494"/>
              <a:gd name="TY152" fmla="*/ 1931 h 3100"/>
              <a:gd name="TX153" fmla="*/ 947 w 3494"/>
              <a:gd name="TY153" fmla="*/ 1922 h 3100"/>
              <a:gd name="TX154" fmla="*/ 927 w 3494"/>
              <a:gd name="TY154" fmla="*/ 1906 h 3100"/>
              <a:gd name="TX155" fmla="*/ 911 w 3494"/>
              <a:gd name="TY155" fmla="*/ 1887 h 3100"/>
              <a:gd name="TX156" fmla="*/ 900 w 3494"/>
              <a:gd name="TY156" fmla="*/ 1865 h 3100"/>
              <a:gd name="TX157" fmla="*/ 896 w 3494"/>
              <a:gd name="TY157" fmla="*/ 1842 h 3100"/>
              <a:gd name="TX158" fmla="*/ 896 w 3494"/>
              <a:gd name="TY158" fmla="*/ 1819 h 3100"/>
              <a:gd name="TX159" fmla="*/ 900 w 3494"/>
              <a:gd name="TY159" fmla="*/ 1796 h 3100"/>
              <a:gd name="TX160" fmla="*/ 911 w 3494"/>
              <a:gd name="TY160" fmla="*/ 1775 h 3100"/>
              <a:gd name="TX161" fmla="*/ 927 w 3494"/>
              <a:gd name="TY161" fmla="*/ 1755 h 3100"/>
              <a:gd name="TX162" fmla="*/ 2123 w 3494"/>
              <a:gd name="TY162" fmla="*/ 583 h 3100"/>
              <a:gd name="TX163" fmla="*/ 2165 w 3494"/>
              <a:gd name="TY163" fmla="*/ 546 h 3100"/>
              <a:gd name="TX164" fmla="*/ 2209 w 3494"/>
              <a:gd name="TY164" fmla="*/ 515 h 3100"/>
              <a:gd name="TX165" fmla="*/ 2255 w 3494"/>
              <a:gd name="TY165" fmla="*/ 488 h 3100"/>
              <a:gd name="TX166" fmla="*/ 2304 w 3494"/>
              <a:gd name="TY166" fmla="*/ 465 h 3100"/>
              <a:gd name="TX167" fmla="*/ 2354 w 3494"/>
              <a:gd name="TY167" fmla="*/ 449 h 3100"/>
              <a:gd name="TX168" fmla="*/ 2405 w 3494"/>
              <a:gd name="TY168" fmla="*/ 436 h 3100"/>
              <a:gd name="TX169" fmla="*/ 2457 w 3494"/>
              <a:gd name="TY169" fmla="*/ 429 h 3100"/>
              <a:gd name="TX170" fmla="*/ 2509 w 3494"/>
              <a:gd name="TY170" fmla="*/ 427 h 3100"/>
              <a:gd name="TX171" fmla="*/ 2562 w 3494"/>
              <a:gd name="TY171" fmla="*/ 429 h 3100"/>
              <a:gd name="TX172" fmla="*/ 2613 w 3494"/>
              <a:gd name="TY172" fmla="*/ 436 h 3100"/>
              <a:gd name="TX173" fmla="*/ 2665 w 3494"/>
              <a:gd name="TY173" fmla="*/ 449 h 3100"/>
              <a:gd name="TX174" fmla="*/ 2714 w 3494"/>
              <a:gd name="TY174" fmla="*/ 465 h 3100"/>
              <a:gd name="TX175" fmla="*/ 2763 w 3494"/>
              <a:gd name="TY175" fmla="*/ 488 h 3100"/>
              <a:gd name="TX176" fmla="*/ 2810 w 3494"/>
              <a:gd name="TY176" fmla="*/ 515 h 3100"/>
              <a:gd name="TX177" fmla="*/ 2854 w 3494"/>
              <a:gd name="TY177" fmla="*/ 546 h 3100"/>
              <a:gd name="TX178" fmla="*/ 2895 w 3494"/>
              <a:gd name="TY178" fmla="*/ 583 h 3100"/>
              <a:gd name="TX179" fmla="*/ 2932 w 3494"/>
              <a:gd name="TY179" fmla="*/ 623 h 3100"/>
              <a:gd name="TX180" fmla="*/ 2965 w 3494"/>
              <a:gd name="TY180" fmla="*/ 666 h 3100"/>
              <a:gd name="TX181" fmla="*/ 2993 w 3494"/>
              <a:gd name="TY181" fmla="*/ 713 h 3100"/>
              <a:gd name="TX182" fmla="*/ 3015 w 3494"/>
              <a:gd name="TY182" fmla="*/ 760 h 3100"/>
              <a:gd name="TX183" fmla="*/ 3032 w 3494"/>
              <a:gd name="TY183" fmla="*/ 809 h 3100"/>
              <a:gd name="TX184" fmla="*/ 3045 w 3494"/>
              <a:gd name="TY184" fmla="*/ 859 h 3100"/>
              <a:gd name="TX185" fmla="*/ 3053 w 3494"/>
              <a:gd name="TY185" fmla="*/ 910 h 3100"/>
              <a:gd name="TX186" fmla="*/ 3055 w 3494"/>
              <a:gd name="TY186" fmla="*/ 961 h 3100"/>
              <a:gd name="TX187" fmla="*/ 3053 w 3494"/>
              <a:gd name="TY187" fmla="*/ 1012 h 3100"/>
              <a:gd name="TX188" fmla="*/ 3045 w 3494"/>
              <a:gd name="TY188" fmla="*/ 1063 h 3100"/>
              <a:gd name="TX189" fmla="*/ 3032 w 3494"/>
              <a:gd name="TY189" fmla="*/ 1113 h 3100"/>
              <a:gd name="TX190" fmla="*/ 3015 w 3494"/>
              <a:gd name="TY190" fmla="*/ 1162 h 3100"/>
              <a:gd name="TX191" fmla="*/ 2993 w 3494"/>
              <a:gd name="TY191" fmla="*/ 1209 h 3100"/>
              <a:gd name="TX192" fmla="*/ 2965 w 3494"/>
              <a:gd name="TY192" fmla="*/ 1255 h 3100"/>
              <a:gd name="TX193" fmla="*/ 2932 w 3494"/>
              <a:gd name="TY193" fmla="*/ 1298 h 3100"/>
              <a:gd name="TX194" fmla="*/ 2895 w 3494"/>
              <a:gd name="TY194" fmla="*/ 1339 h 3100"/>
              <a:gd name="TX195" fmla="*/ 1303 w 3494"/>
              <a:gd name="TY195" fmla="*/ 2879 h 3100"/>
              <a:gd name="TX196" fmla="*/ 1255 w 3494"/>
              <a:gd name="TY196" fmla="*/ 2923 h 3100"/>
              <a:gd name="TX197" fmla="*/ 1203 w 3494"/>
              <a:gd name="TY197" fmla="*/ 2962 h 3100"/>
              <a:gd name="TX198" fmla="*/ 1150 w 3494"/>
              <a:gd name="TY198" fmla="*/ 2995 h 3100"/>
              <a:gd name="TX199" fmla="*/ 1094 w 3494"/>
              <a:gd name="TY199" fmla="*/ 3025 h 3100"/>
              <a:gd name="TX200" fmla="*/ 1036 w 3494"/>
              <a:gd name="TY200" fmla="*/ 3049 h 3100"/>
              <a:gd name="TX201" fmla="*/ 977 w 3494"/>
              <a:gd name="TY201" fmla="*/ 3068 h 3100"/>
              <a:gd name="TX202" fmla="*/ 917 w 3494"/>
              <a:gd name="TY202" fmla="*/ 3083 h 3100"/>
              <a:gd name="TX203" fmla="*/ 855 w 3494"/>
              <a:gd name="TY203" fmla="*/ 3092 h 3100"/>
              <a:gd name="TX204" fmla="*/ 794 w 3494"/>
              <a:gd name="TY204" fmla="*/ 3097 h 3100"/>
              <a:gd name="TX205" fmla="*/ 733 w 3494"/>
              <a:gd name="TY205" fmla="*/ 3097 h 3100"/>
              <a:gd name="TX206" fmla="*/ 671 w 3494"/>
              <a:gd name="TY206" fmla="*/ 3092 h 3100"/>
              <a:gd name="TX207" fmla="*/ 609 w 3494"/>
              <a:gd name="TY207" fmla="*/ 3083 h 3100"/>
              <a:gd name="TX208" fmla="*/ 549 w 3494"/>
              <a:gd name="TY208" fmla="*/ 3068 h 3100"/>
              <a:gd name="TX209" fmla="*/ 490 w 3494"/>
              <a:gd name="TY209" fmla="*/ 3049 h 3100"/>
              <a:gd name="TX210" fmla="*/ 433 w 3494"/>
              <a:gd name="TY210" fmla="*/ 3025 h 3100"/>
              <a:gd name="TX211" fmla="*/ 377 w 3494"/>
              <a:gd name="TY211" fmla="*/ 2995 h 3100"/>
              <a:gd name="TX212" fmla="*/ 323 w 3494"/>
              <a:gd name="TY212" fmla="*/ 2962 h 3100"/>
              <a:gd name="TX213" fmla="*/ 272 w 3494"/>
              <a:gd name="TY213" fmla="*/ 2923 h 3100"/>
              <a:gd name="TX214" fmla="*/ 224 w 3494"/>
              <a:gd name="TY214" fmla="*/ 2879 h 3100"/>
              <a:gd name="TX215" fmla="*/ 178 w 3494"/>
              <a:gd name="TY215" fmla="*/ 2832 h 3100"/>
              <a:gd name="TX216" fmla="*/ 139 w 3494"/>
              <a:gd name="TY216" fmla="*/ 2782 h 3100"/>
              <a:gd name="TX217" fmla="*/ 104 w 3494"/>
              <a:gd name="TY217" fmla="*/ 2729 h 3100"/>
              <a:gd name="TX218" fmla="*/ 75 w 3494"/>
              <a:gd name="TY218" fmla="*/ 2674 h 3100"/>
              <a:gd name="TX219" fmla="*/ 51 w 3494"/>
              <a:gd name="TY219" fmla="*/ 2617 h 3100"/>
              <a:gd name="TX220" fmla="*/ 30 w 3494"/>
              <a:gd name="TY220" fmla="*/ 2560 h 3100"/>
              <a:gd name="TX221" fmla="*/ 15 w 3494"/>
              <a:gd name="TY221" fmla="*/ 2501 h 3100"/>
              <a:gd name="TX222" fmla="*/ 5 w 3494"/>
              <a:gd name="TY222" fmla="*/ 2441 h 3100"/>
              <a:gd name="TX223" fmla="*/ 0 w 3494"/>
              <a:gd name="TY223" fmla="*/ 2381 h 3100"/>
              <a:gd name="TX224" fmla="*/ 0 w 3494"/>
              <a:gd name="TY224" fmla="*/ 2321 h 3100"/>
              <a:gd name="TX225" fmla="*/ 5 w 3494"/>
              <a:gd name="TY225" fmla="*/ 2260 h 3100"/>
              <a:gd name="TX226" fmla="*/ 15 w 3494"/>
              <a:gd name="TY226" fmla="*/ 2200 h 3100"/>
              <a:gd name="TX227" fmla="*/ 30 w 3494"/>
              <a:gd name="TY227" fmla="*/ 2141 h 3100"/>
              <a:gd name="TX228" fmla="*/ 51 w 3494"/>
              <a:gd name="TY228" fmla="*/ 2083 h 3100"/>
              <a:gd name="TX229" fmla="*/ 75 w 3494"/>
              <a:gd name="TY229" fmla="*/ 2027 h 3100"/>
              <a:gd name="TX230" fmla="*/ 104 w 3494"/>
              <a:gd name="TY230" fmla="*/ 1972 h 3100"/>
              <a:gd name="TX231" fmla="*/ 139 w 3494"/>
              <a:gd name="TY231" fmla="*/ 1920 h 3100"/>
              <a:gd name="TX232" fmla="*/ 178 w 3494"/>
              <a:gd name="TY232" fmla="*/ 1869 h 3100"/>
              <a:gd name="TX233" fmla="*/ 224 w 3494"/>
              <a:gd name="TY233" fmla="*/ 1822 h 3100"/>
              <a:gd name="TX234" fmla="*/ 1815 w 3494"/>
              <a:gd name="TY234" fmla="*/ 281 h 3100"/>
              <a:gd name="TX235" fmla="*/ 1872 w 3494"/>
              <a:gd name="TY235" fmla="*/ 230 h 3100"/>
              <a:gd name="TX236" fmla="*/ 1931 w 3494"/>
              <a:gd name="TY236" fmla="*/ 183 h 3100"/>
              <a:gd name="TX237" fmla="*/ 1992 w 3494"/>
              <a:gd name="TY237" fmla="*/ 143 h 3100"/>
              <a:gd name="TX238" fmla="*/ 2057 w 3494"/>
              <a:gd name="TY238" fmla="*/ 108 h 3100"/>
              <a:gd name="TX239" fmla="*/ 2123 w 3494"/>
              <a:gd name="TY239" fmla="*/ 76 h 3100"/>
              <a:gd name="TX240" fmla="*/ 2191 w 3494"/>
              <a:gd name="TY240" fmla="*/ 51 h 3100"/>
              <a:gd name="TX241" fmla="*/ 2261 w 3494"/>
              <a:gd name="TY241" fmla="*/ 31 h 3100"/>
              <a:gd name="TX242" fmla="*/ 2331 w 3494"/>
              <a:gd name="TY242" fmla="*/ 15 h 3100"/>
              <a:gd name="TX243" fmla="*/ 2402 w 3494"/>
              <a:gd name="TY243" fmla="*/ 5 h 3100"/>
              <a:gd name="TX244" fmla="*/ 2474 w 3494"/>
              <a:gd name="TY244" fmla="*/ 0 h 310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4" h="310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딥러닝을 위한 고급 도구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7715250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7.2.2 텐서보드 소개 : 텐서플로의 시각화 프레임워크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714375" y="1063625"/>
            <a:ext cx="9525635" cy="15081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latin typeface="맑은 고딕" charset="0"/>
                <a:ea typeface="맑은 고딕" charset="0"/>
              </a:rPr>
              <a:t>텐서보드란?</a:t>
            </a:r>
            <a:endParaRPr lang="ko-KR" altLang="en-US" sz="2000" b="1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:  텐서플로와 함께 제공되는 브라우저 기반 시각화 도구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-=&gt; 실험 결과를 처리하는 효율적인 도구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텐서플로 백엔드로 케라스를 설정한 경우에만 케라스 모델에서 사용 가능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3" name="그림 22" descr="C:/Users/ehdal/AppData/Roaming/PolarisOffice/ETemp/11952_16561328/fImage67144921517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95" y="2925445"/>
            <a:ext cx="4819015" cy="2987040"/>
          </a:xfrm>
          <a:prstGeom prst="rect">
            <a:avLst/>
          </a:prstGeom>
          <a:noFill/>
        </p:spPr>
      </p:pic>
      <p:sp>
        <p:nvSpPr>
          <p:cNvPr id="24" name="텍스트 상자 23"/>
          <p:cNvSpPr txBox="1">
            <a:spLocks/>
          </p:cNvSpPr>
          <p:nvPr/>
        </p:nvSpPr>
        <p:spPr>
          <a:xfrm>
            <a:off x="5622925" y="2832100"/>
            <a:ext cx="5937885" cy="34156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케라스는 가능한 최단 시간에 아이디어를 실험으로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  구현하도록 도와줌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고속의 GPU가 빠르게 실험의 결과를 얻도록 도와줌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텐서보드가 실험 결과를 처리하도록 도와줌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발전은 반복되는 루프를 통해 일어남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=&gt; 루프를 많이 실행할수록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    아이디어는 더 정제되고 강력해짐!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31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670" cy="248920"/>
          </a:xfrm>
          <a:custGeom>
            <a:avLst/>
            <a:gdLst>
              <a:gd name="TX0" fmla="*/ 2474 w 3494"/>
              <a:gd name="TY0" fmla="*/ 0 h 3100"/>
              <a:gd name="TX1" fmla="*/ 2546 w 3494"/>
              <a:gd name="TY1" fmla="*/ 0 h 3100"/>
              <a:gd name="TX2" fmla="*/ 2618 w 3494"/>
              <a:gd name="TY2" fmla="*/ 5 h 3100"/>
              <a:gd name="TX3" fmla="*/ 2689 w 3494"/>
              <a:gd name="TY3" fmla="*/ 15 h 3100"/>
              <a:gd name="TX4" fmla="*/ 2758 w 3494"/>
              <a:gd name="TY4" fmla="*/ 31 h 3100"/>
              <a:gd name="TX5" fmla="*/ 2828 w 3494"/>
              <a:gd name="TY5" fmla="*/ 51 h 3100"/>
              <a:gd name="TX6" fmla="*/ 2896 w 3494"/>
              <a:gd name="TY6" fmla="*/ 76 h 3100"/>
              <a:gd name="TX7" fmla="*/ 2963 w 3494"/>
              <a:gd name="TY7" fmla="*/ 108 h 3100"/>
              <a:gd name="TX8" fmla="*/ 3026 w 3494"/>
              <a:gd name="TY8" fmla="*/ 143 h 3100"/>
              <a:gd name="TX9" fmla="*/ 3088 w 3494"/>
              <a:gd name="TY9" fmla="*/ 183 h 3100"/>
              <a:gd name="TX10" fmla="*/ 3147 w 3494"/>
              <a:gd name="TY10" fmla="*/ 230 h 3100"/>
              <a:gd name="TX11" fmla="*/ 3204 w 3494"/>
              <a:gd name="TY11" fmla="*/ 281 h 3100"/>
              <a:gd name="TX12" fmla="*/ 3256 w 3494"/>
              <a:gd name="TY12" fmla="*/ 336 h 3100"/>
              <a:gd name="TX13" fmla="*/ 3303 w 3494"/>
              <a:gd name="TY13" fmla="*/ 394 h 3100"/>
              <a:gd name="TX14" fmla="*/ 3345 w 3494"/>
              <a:gd name="TY14" fmla="*/ 455 h 3100"/>
              <a:gd name="TX15" fmla="*/ 3382 w 3494"/>
              <a:gd name="TY15" fmla="*/ 518 h 3100"/>
              <a:gd name="TX16" fmla="*/ 3413 w 3494"/>
              <a:gd name="TY16" fmla="*/ 582 h 3100"/>
              <a:gd name="TX17" fmla="*/ 3439 w 3494"/>
              <a:gd name="TY17" fmla="*/ 650 h 3100"/>
              <a:gd name="TX18" fmla="*/ 3460 w 3494"/>
              <a:gd name="TY18" fmla="*/ 717 h 3100"/>
              <a:gd name="TX19" fmla="*/ 3475 w 3494"/>
              <a:gd name="TY19" fmla="*/ 786 h 3100"/>
              <a:gd name="TX20" fmla="*/ 3486 w 3494"/>
              <a:gd name="TY20" fmla="*/ 856 h 3100"/>
              <a:gd name="TX21" fmla="*/ 3491 w 3494"/>
              <a:gd name="TY21" fmla="*/ 926 h 3100"/>
              <a:gd name="TX22" fmla="*/ 3491 w 3494"/>
              <a:gd name="TY22" fmla="*/ 996 h 3100"/>
              <a:gd name="TX23" fmla="*/ 3486 w 3494"/>
              <a:gd name="TY23" fmla="*/ 1066 h 3100"/>
              <a:gd name="TX24" fmla="*/ 3475 w 3494"/>
              <a:gd name="TY24" fmla="*/ 1136 h 3100"/>
              <a:gd name="TX25" fmla="*/ 3460 w 3494"/>
              <a:gd name="TY25" fmla="*/ 1205 h 3100"/>
              <a:gd name="TX26" fmla="*/ 3439 w 3494"/>
              <a:gd name="TY26" fmla="*/ 1273 h 3100"/>
              <a:gd name="TX27" fmla="*/ 3413 w 3494"/>
              <a:gd name="TY27" fmla="*/ 1339 h 3100"/>
              <a:gd name="TX28" fmla="*/ 3382 w 3494"/>
              <a:gd name="TY28" fmla="*/ 1404 h 3100"/>
              <a:gd name="TX29" fmla="*/ 3345 w 3494"/>
              <a:gd name="TY29" fmla="*/ 1467 h 3100"/>
              <a:gd name="TX30" fmla="*/ 3303 w 3494"/>
              <a:gd name="TY30" fmla="*/ 1528 h 3100"/>
              <a:gd name="TX31" fmla="*/ 3256 w 3494"/>
              <a:gd name="TY31" fmla="*/ 1586 h 3100"/>
              <a:gd name="TX32" fmla="*/ 3204 w 3494"/>
              <a:gd name="TY32" fmla="*/ 1641 h 3100"/>
              <a:gd name="TX33" fmla="*/ 2007 w 3494"/>
              <a:gd name="TY33" fmla="*/ 2813 h 3100"/>
              <a:gd name="TX34" fmla="*/ 1988 w 3494"/>
              <a:gd name="TY34" fmla="*/ 2828 h 3100"/>
              <a:gd name="TX35" fmla="*/ 1965 w 3494"/>
              <a:gd name="TY35" fmla="*/ 2838 h 3100"/>
              <a:gd name="TX36" fmla="*/ 1942 w 3494"/>
              <a:gd name="TY36" fmla="*/ 2844 h 3100"/>
              <a:gd name="TX37" fmla="*/ 1918 w 3494"/>
              <a:gd name="TY37" fmla="*/ 2844 h 3100"/>
              <a:gd name="TX38" fmla="*/ 1894 w 3494"/>
              <a:gd name="TY38" fmla="*/ 2838 h 3100"/>
              <a:gd name="TX39" fmla="*/ 1873 w 3494"/>
              <a:gd name="TY39" fmla="*/ 2828 h 3100"/>
              <a:gd name="TX40" fmla="*/ 1853 w 3494"/>
              <a:gd name="TY40" fmla="*/ 2813 h 3100"/>
              <a:gd name="TX41" fmla="*/ 1837 w 3494"/>
              <a:gd name="TY41" fmla="*/ 2793 h 3100"/>
              <a:gd name="TX42" fmla="*/ 1827 w 3494"/>
              <a:gd name="TY42" fmla="*/ 2772 h 3100"/>
              <a:gd name="TX43" fmla="*/ 1821 w 3494"/>
              <a:gd name="TY43" fmla="*/ 2749 h 3100"/>
              <a:gd name="TX44" fmla="*/ 1821 w 3494"/>
              <a:gd name="TY44" fmla="*/ 2726 h 3100"/>
              <a:gd name="TX45" fmla="*/ 1827 w 3494"/>
              <a:gd name="TY45" fmla="*/ 2703 h 3100"/>
              <a:gd name="TX46" fmla="*/ 1837 w 3494"/>
              <a:gd name="TY46" fmla="*/ 2681 h 3100"/>
              <a:gd name="TX47" fmla="*/ 1853 w 3494"/>
              <a:gd name="TY47" fmla="*/ 2662 h 3100"/>
              <a:gd name="TX48" fmla="*/ 3035 w 3494"/>
              <a:gd name="TY48" fmla="*/ 1505 h 3100"/>
              <a:gd name="TX49" fmla="*/ 3079 w 3494"/>
              <a:gd name="TY49" fmla="*/ 1458 h 3100"/>
              <a:gd name="TX50" fmla="*/ 3118 w 3494"/>
              <a:gd name="TY50" fmla="*/ 1407 h 3100"/>
              <a:gd name="TX51" fmla="*/ 3153 w 3494"/>
              <a:gd name="TY51" fmla="*/ 1355 h 3100"/>
              <a:gd name="TX52" fmla="*/ 3183 w 3494"/>
              <a:gd name="TY52" fmla="*/ 1300 h 3100"/>
              <a:gd name="TX53" fmla="*/ 3208 w 3494"/>
              <a:gd name="TY53" fmla="*/ 1243 h 3100"/>
              <a:gd name="TX54" fmla="*/ 3228 w 3494"/>
              <a:gd name="TY54" fmla="*/ 1185 h 3100"/>
              <a:gd name="TX55" fmla="*/ 3242 w 3494"/>
              <a:gd name="TY55" fmla="*/ 1126 h 3100"/>
              <a:gd name="TX56" fmla="*/ 3253 w 3494"/>
              <a:gd name="TY56" fmla="*/ 1066 h 3100"/>
              <a:gd name="TX57" fmla="*/ 3257 w 3494"/>
              <a:gd name="TY57" fmla="*/ 1006 h 3100"/>
              <a:gd name="TX58" fmla="*/ 3257 w 3494"/>
              <a:gd name="TY58" fmla="*/ 946 h 3100"/>
              <a:gd name="TX59" fmla="*/ 3253 w 3494"/>
              <a:gd name="TY59" fmla="*/ 885 h 3100"/>
              <a:gd name="TX60" fmla="*/ 3242 w 3494"/>
              <a:gd name="TY60" fmla="*/ 826 h 3100"/>
              <a:gd name="TX61" fmla="*/ 3228 w 3494"/>
              <a:gd name="TY61" fmla="*/ 766 h 3100"/>
              <a:gd name="TX62" fmla="*/ 3208 w 3494"/>
              <a:gd name="TY62" fmla="*/ 709 h 3100"/>
              <a:gd name="TX63" fmla="*/ 3183 w 3494"/>
              <a:gd name="TY63" fmla="*/ 653 h 3100"/>
              <a:gd name="TX64" fmla="*/ 3153 w 3494"/>
              <a:gd name="TY64" fmla="*/ 598 h 3100"/>
              <a:gd name="TX65" fmla="*/ 3118 w 3494"/>
              <a:gd name="TY65" fmla="*/ 545 h 3100"/>
              <a:gd name="TX66" fmla="*/ 3079 w 3494"/>
              <a:gd name="TY66" fmla="*/ 495 h 3100"/>
              <a:gd name="TX67" fmla="*/ 3035 w 3494"/>
              <a:gd name="TY67" fmla="*/ 448 h 3100"/>
              <a:gd name="TX68" fmla="*/ 2985 w 3494"/>
              <a:gd name="TY68" fmla="*/ 403 h 3100"/>
              <a:gd name="TX69" fmla="*/ 2935 w 3494"/>
              <a:gd name="TY69" fmla="*/ 364 h 3100"/>
              <a:gd name="TX70" fmla="*/ 2881 w 3494"/>
              <a:gd name="TY70" fmla="*/ 331 h 3100"/>
              <a:gd name="TX71" fmla="*/ 2825 w 3494"/>
              <a:gd name="TY71" fmla="*/ 301 h 3100"/>
              <a:gd name="TX72" fmla="*/ 2767 w 3494"/>
              <a:gd name="TY72" fmla="*/ 277 h 3100"/>
              <a:gd name="TX73" fmla="*/ 2708 w 3494"/>
              <a:gd name="TY73" fmla="*/ 258 h 3100"/>
              <a:gd name="TX74" fmla="*/ 2648 w 3494"/>
              <a:gd name="TY74" fmla="*/ 243 h 3100"/>
              <a:gd name="TX75" fmla="*/ 2586 w 3494"/>
              <a:gd name="TY75" fmla="*/ 234 h 3100"/>
              <a:gd name="TX76" fmla="*/ 2525 w 3494"/>
              <a:gd name="TY76" fmla="*/ 229 h 3100"/>
              <a:gd name="TX77" fmla="*/ 2464 w 3494"/>
              <a:gd name="TY77" fmla="*/ 229 h 3100"/>
              <a:gd name="TX78" fmla="*/ 2402 w 3494"/>
              <a:gd name="TY78" fmla="*/ 234 h 3100"/>
              <a:gd name="TX79" fmla="*/ 2340 w 3494"/>
              <a:gd name="TY79" fmla="*/ 243 h 3100"/>
              <a:gd name="TX80" fmla="*/ 2280 w 3494"/>
              <a:gd name="TY80" fmla="*/ 258 h 3100"/>
              <a:gd name="TX81" fmla="*/ 2221 w 3494"/>
              <a:gd name="TY81" fmla="*/ 277 h 3100"/>
              <a:gd name="TX82" fmla="*/ 2164 w 3494"/>
              <a:gd name="TY82" fmla="*/ 301 h 3100"/>
              <a:gd name="TX83" fmla="*/ 2108 w 3494"/>
              <a:gd name="TY83" fmla="*/ 331 h 3100"/>
              <a:gd name="TX84" fmla="*/ 2055 w 3494"/>
              <a:gd name="TY84" fmla="*/ 364 h 3100"/>
              <a:gd name="TX85" fmla="*/ 2003 w 3494"/>
              <a:gd name="TY85" fmla="*/ 403 h 3100"/>
              <a:gd name="TX86" fmla="*/ 1955 w 3494"/>
              <a:gd name="TY86" fmla="*/ 448 h 3100"/>
              <a:gd name="TX87" fmla="*/ 378 w 3494"/>
              <a:gd name="TY87" fmla="*/ 1972 h 3100"/>
              <a:gd name="TX88" fmla="*/ 341 w 3494"/>
              <a:gd name="TY88" fmla="*/ 2013 h 3100"/>
              <a:gd name="TX89" fmla="*/ 307 w 3494"/>
              <a:gd name="TY89" fmla="*/ 2057 h 3100"/>
              <a:gd name="TX90" fmla="*/ 280 w 3494"/>
              <a:gd name="TY90" fmla="*/ 2102 h 3100"/>
              <a:gd name="TX91" fmla="*/ 258 w 3494"/>
              <a:gd name="TY91" fmla="*/ 2149 h 3100"/>
              <a:gd name="TX92" fmla="*/ 241 w 3494"/>
              <a:gd name="TY92" fmla="*/ 2199 h 3100"/>
              <a:gd name="TX93" fmla="*/ 228 w 3494"/>
              <a:gd name="TY93" fmla="*/ 2248 h 3100"/>
              <a:gd name="TX94" fmla="*/ 220 w 3494"/>
              <a:gd name="TY94" fmla="*/ 2299 h 3100"/>
              <a:gd name="TX95" fmla="*/ 218 w 3494"/>
              <a:gd name="TY95" fmla="*/ 2350 h 3100"/>
              <a:gd name="TX96" fmla="*/ 220 w 3494"/>
              <a:gd name="TY96" fmla="*/ 2402 h 3100"/>
              <a:gd name="TX97" fmla="*/ 228 w 3494"/>
              <a:gd name="TY97" fmla="*/ 2452 h 3100"/>
              <a:gd name="TX98" fmla="*/ 241 w 3494"/>
              <a:gd name="TY98" fmla="*/ 2503 h 3100"/>
              <a:gd name="TX99" fmla="*/ 258 w 3494"/>
              <a:gd name="TY99" fmla="*/ 2551 h 3100"/>
              <a:gd name="TX100" fmla="*/ 280 w 3494"/>
              <a:gd name="TY100" fmla="*/ 2599 h 3100"/>
              <a:gd name="TX101" fmla="*/ 307 w 3494"/>
              <a:gd name="TY101" fmla="*/ 2644 h 3100"/>
              <a:gd name="TX102" fmla="*/ 341 w 3494"/>
              <a:gd name="TY102" fmla="*/ 2687 h 3100"/>
              <a:gd name="TX103" fmla="*/ 378 w 3494"/>
              <a:gd name="TY103" fmla="*/ 2728 h 3100"/>
              <a:gd name="TX104" fmla="*/ 419 w 3494"/>
              <a:gd name="TY104" fmla="*/ 2765 h 3100"/>
              <a:gd name="TX105" fmla="*/ 463 w 3494"/>
              <a:gd name="TY105" fmla="*/ 2796 h 3100"/>
              <a:gd name="TX106" fmla="*/ 509 w 3494"/>
              <a:gd name="TY106" fmla="*/ 2824 h 3100"/>
              <a:gd name="TX107" fmla="*/ 558 w 3494"/>
              <a:gd name="TY107" fmla="*/ 2846 h 3100"/>
              <a:gd name="TX108" fmla="*/ 608 w 3494"/>
              <a:gd name="TY108" fmla="*/ 2863 h 3100"/>
              <a:gd name="TX109" fmla="*/ 660 w 3494"/>
              <a:gd name="TY109" fmla="*/ 2874 h 3100"/>
              <a:gd name="TX110" fmla="*/ 711 w 3494"/>
              <a:gd name="TY110" fmla="*/ 2882 h 3100"/>
              <a:gd name="TX111" fmla="*/ 763 w 3494"/>
              <a:gd name="TY111" fmla="*/ 2885 h 3100"/>
              <a:gd name="TX112" fmla="*/ 816 w 3494"/>
              <a:gd name="TY112" fmla="*/ 2882 h 3100"/>
              <a:gd name="TX113" fmla="*/ 867 w 3494"/>
              <a:gd name="TY113" fmla="*/ 2874 h 3100"/>
              <a:gd name="TX114" fmla="*/ 919 w 3494"/>
              <a:gd name="TY114" fmla="*/ 2863 h 3100"/>
              <a:gd name="TX115" fmla="*/ 968 w 3494"/>
              <a:gd name="TY115" fmla="*/ 2846 h 3100"/>
              <a:gd name="TX116" fmla="*/ 1018 w 3494"/>
              <a:gd name="TY116" fmla="*/ 2824 h 3100"/>
              <a:gd name="TX117" fmla="*/ 1064 w 3494"/>
              <a:gd name="TY117" fmla="*/ 2796 h 3100"/>
              <a:gd name="TX118" fmla="*/ 1108 w 3494"/>
              <a:gd name="TY118" fmla="*/ 2765 h 3100"/>
              <a:gd name="TX119" fmla="*/ 1149 w 3494"/>
              <a:gd name="TY119" fmla="*/ 2728 h 3100"/>
              <a:gd name="TX120" fmla="*/ 2741 w 3494"/>
              <a:gd name="TY120" fmla="*/ 1187 h 3100"/>
              <a:gd name="TX121" fmla="*/ 2768 w 3494"/>
              <a:gd name="TY121" fmla="*/ 1158 h 3100"/>
              <a:gd name="TX122" fmla="*/ 2791 w 3494"/>
              <a:gd name="TY122" fmla="*/ 1125 h 3100"/>
              <a:gd name="TX123" fmla="*/ 2809 w 3494"/>
              <a:gd name="TY123" fmla="*/ 1091 h 3100"/>
              <a:gd name="TX124" fmla="*/ 2823 w 3494"/>
              <a:gd name="TY124" fmla="*/ 1055 h 3100"/>
              <a:gd name="TX125" fmla="*/ 2831 w 3494"/>
              <a:gd name="TY125" fmla="*/ 1018 h 3100"/>
              <a:gd name="TX126" fmla="*/ 2837 w 3494"/>
              <a:gd name="TY126" fmla="*/ 980 h 3100"/>
              <a:gd name="TX127" fmla="*/ 2837 w 3494"/>
              <a:gd name="TY127" fmla="*/ 942 h 3100"/>
              <a:gd name="TX128" fmla="*/ 2831 w 3494"/>
              <a:gd name="TY128" fmla="*/ 904 h 3100"/>
              <a:gd name="TX129" fmla="*/ 2823 w 3494"/>
              <a:gd name="TY129" fmla="*/ 867 h 3100"/>
              <a:gd name="TX130" fmla="*/ 2809 w 3494"/>
              <a:gd name="TY130" fmla="*/ 832 h 3100"/>
              <a:gd name="TX131" fmla="*/ 2791 w 3494"/>
              <a:gd name="TY131" fmla="*/ 797 h 3100"/>
              <a:gd name="TX132" fmla="*/ 2768 w 3494"/>
              <a:gd name="TY132" fmla="*/ 764 h 3100"/>
              <a:gd name="TX133" fmla="*/ 2741 w 3494"/>
              <a:gd name="TY133" fmla="*/ 734 h 3100"/>
              <a:gd name="TX134" fmla="*/ 2710 w 3494"/>
              <a:gd name="TY134" fmla="*/ 707 h 3100"/>
              <a:gd name="TX135" fmla="*/ 2677 w 3494"/>
              <a:gd name="TY135" fmla="*/ 685 h 3100"/>
              <a:gd name="TX136" fmla="*/ 2642 w 3494"/>
              <a:gd name="TY136" fmla="*/ 668 h 3100"/>
              <a:gd name="TX137" fmla="*/ 2605 w 3494"/>
              <a:gd name="TY137" fmla="*/ 654 h 3100"/>
              <a:gd name="TX138" fmla="*/ 2567 w 3494"/>
              <a:gd name="TY138" fmla="*/ 645 h 3100"/>
              <a:gd name="TX139" fmla="*/ 2528 w 3494"/>
              <a:gd name="TY139" fmla="*/ 641 h 3100"/>
              <a:gd name="TX140" fmla="*/ 2490 w 3494"/>
              <a:gd name="TY140" fmla="*/ 641 h 3100"/>
              <a:gd name="TX141" fmla="*/ 2452 w 3494"/>
              <a:gd name="TY141" fmla="*/ 645 h 3100"/>
              <a:gd name="TX142" fmla="*/ 2415 w 3494"/>
              <a:gd name="TY142" fmla="*/ 654 h 3100"/>
              <a:gd name="TX143" fmla="*/ 2377 w 3494"/>
              <a:gd name="TY143" fmla="*/ 668 h 3100"/>
              <a:gd name="TX144" fmla="*/ 2343 w 3494"/>
              <a:gd name="TY144" fmla="*/ 685 h 3100"/>
              <a:gd name="TX145" fmla="*/ 2309 w 3494"/>
              <a:gd name="TY145" fmla="*/ 707 h 3100"/>
              <a:gd name="TX146" fmla="*/ 2278 w 3494"/>
              <a:gd name="TY146" fmla="*/ 734 h 3100"/>
              <a:gd name="TX147" fmla="*/ 1082 w 3494"/>
              <a:gd name="TY147" fmla="*/ 1906 h 3100"/>
              <a:gd name="TX148" fmla="*/ 1062 w 3494"/>
              <a:gd name="TY148" fmla="*/ 1922 h 3100"/>
              <a:gd name="TX149" fmla="*/ 1040 w 3494"/>
              <a:gd name="TY149" fmla="*/ 1931 h 3100"/>
              <a:gd name="TX150" fmla="*/ 1017 w 3494"/>
              <a:gd name="TY150" fmla="*/ 1937 h 3100"/>
              <a:gd name="TX151" fmla="*/ 992 w 3494"/>
              <a:gd name="TY151" fmla="*/ 1937 h 3100"/>
              <a:gd name="TX152" fmla="*/ 969 w 3494"/>
              <a:gd name="TY152" fmla="*/ 1931 h 3100"/>
              <a:gd name="TX153" fmla="*/ 947 w 3494"/>
              <a:gd name="TY153" fmla="*/ 1922 h 3100"/>
              <a:gd name="TX154" fmla="*/ 927 w 3494"/>
              <a:gd name="TY154" fmla="*/ 1906 h 3100"/>
              <a:gd name="TX155" fmla="*/ 911 w 3494"/>
              <a:gd name="TY155" fmla="*/ 1887 h 3100"/>
              <a:gd name="TX156" fmla="*/ 900 w 3494"/>
              <a:gd name="TY156" fmla="*/ 1865 h 3100"/>
              <a:gd name="TX157" fmla="*/ 896 w 3494"/>
              <a:gd name="TY157" fmla="*/ 1842 h 3100"/>
              <a:gd name="TX158" fmla="*/ 896 w 3494"/>
              <a:gd name="TY158" fmla="*/ 1819 h 3100"/>
              <a:gd name="TX159" fmla="*/ 900 w 3494"/>
              <a:gd name="TY159" fmla="*/ 1796 h 3100"/>
              <a:gd name="TX160" fmla="*/ 911 w 3494"/>
              <a:gd name="TY160" fmla="*/ 1775 h 3100"/>
              <a:gd name="TX161" fmla="*/ 927 w 3494"/>
              <a:gd name="TY161" fmla="*/ 1755 h 3100"/>
              <a:gd name="TX162" fmla="*/ 2123 w 3494"/>
              <a:gd name="TY162" fmla="*/ 583 h 3100"/>
              <a:gd name="TX163" fmla="*/ 2165 w 3494"/>
              <a:gd name="TY163" fmla="*/ 546 h 3100"/>
              <a:gd name="TX164" fmla="*/ 2209 w 3494"/>
              <a:gd name="TY164" fmla="*/ 515 h 3100"/>
              <a:gd name="TX165" fmla="*/ 2255 w 3494"/>
              <a:gd name="TY165" fmla="*/ 488 h 3100"/>
              <a:gd name="TX166" fmla="*/ 2304 w 3494"/>
              <a:gd name="TY166" fmla="*/ 465 h 3100"/>
              <a:gd name="TX167" fmla="*/ 2354 w 3494"/>
              <a:gd name="TY167" fmla="*/ 449 h 3100"/>
              <a:gd name="TX168" fmla="*/ 2405 w 3494"/>
              <a:gd name="TY168" fmla="*/ 436 h 3100"/>
              <a:gd name="TX169" fmla="*/ 2457 w 3494"/>
              <a:gd name="TY169" fmla="*/ 429 h 3100"/>
              <a:gd name="TX170" fmla="*/ 2509 w 3494"/>
              <a:gd name="TY170" fmla="*/ 427 h 3100"/>
              <a:gd name="TX171" fmla="*/ 2562 w 3494"/>
              <a:gd name="TY171" fmla="*/ 429 h 3100"/>
              <a:gd name="TX172" fmla="*/ 2613 w 3494"/>
              <a:gd name="TY172" fmla="*/ 436 h 3100"/>
              <a:gd name="TX173" fmla="*/ 2665 w 3494"/>
              <a:gd name="TY173" fmla="*/ 449 h 3100"/>
              <a:gd name="TX174" fmla="*/ 2714 w 3494"/>
              <a:gd name="TY174" fmla="*/ 465 h 3100"/>
              <a:gd name="TX175" fmla="*/ 2763 w 3494"/>
              <a:gd name="TY175" fmla="*/ 488 h 3100"/>
              <a:gd name="TX176" fmla="*/ 2810 w 3494"/>
              <a:gd name="TY176" fmla="*/ 515 h 3100"/>
              <a:gd name="TX177" fmla="*/ 2854 w 3494"/>
              <a:gd name="TY177" fmla="*/ 546 h 3100"/>
              <a:gd name="TX178" fmla="*/ 2895 w 3494"/>
              <a:gd name="TY178" fmla="*/ 583 h 3100"/>
              <a:gd name="TX179" fmla="*/ 2932 w 3494"/>
              <a:gd name="TY179" fmla="*/ 623 h 3100"/>
              <a:gd name="TX180" fmla="*/ 2965 w 3494"/>
              <a:gd name="TY180" fmla="*/ 666 h 3100"/>
              <a:gd name="TX181" fmla="*/ 2993 w 3494"/>
              <a:gd name="TY181" fmla="*/ 713 h 3100"/>
              <a:gd name="TX182" fmla="*/ 3015 w 3494"/>
              <a:gd name="TY182" fmla="*/ 760 h 3100"/>
              <a:gd name="TX183" fmla="*/ 3032 w 3494"/>
              <a:gd name="TY183" fmla="*/ 809 h 3100"/>
              <a:gd name="TX184" fmla="*/ 3045 w 3494"/>
              <a:gd name="TY184" fmla="*/ 859 h 3100"/>
              <a:gd name="TX185" fmla="*/ 3053 w 3494"/>
              <a:gd name="TY185" fmla="*/ 910 h 3100"/>
              <a:gd name="TX186" fmla="*/ 3055 w 3494"/>
              <a:gd name="TY186" fmla="*/ 961 h 3100"/>
              <a:gd name="TX187" fmla="*/ 3053 w 3494"/>
              <a:gd name="TY187" fmla="*/ 1012 h 3100"/>
              <a:gd name="TX188" fmla="*/ 3045 w 3494"/>
              <a:gd name="TY188" fmla="*/ 1063 h 3100"/>
              <a:gd name="TX189" fmla="*/ 3032 w 3494"/>
              <a:gd name="TY189" fmla="*/ 1113 h 3100"/>
              <a:gd name="TX190" fmla="*/ 3015 w 3494"/>
              <a:gd name="TY190" fmla="*/ 1162 h 3100"/>
              <a:gd name="TX191" fmla="*/ 2993 w 3494"/>
              <a:gd name="TY191" fmla="*/ 1209 h 3100"/>
              <a:gd name="TX192" fmla="*/ 2965 w 3494"/>
              <a:gd name="TY192" fmla="*/ 1255 h 3100"/>
              <a:gd name="TX193" fmla="*/ 2932 w 3494"/>
              <a:gd name="TY193" fmla="*/ 1298 h 3100"/>
              <a:gd name="TX194" fmla="*/ 2895 w 3494"/>
              <a:gd name="TY194" fmla="*/ 1339 h 3100"/>
              <a:gd name="TX195" fmla="*/ 1303 w 3494"/>
              <a:gd name="TY195" fmla="*/ 2879 h 3100"/>
              <a:gd name="TX196" fmla="*/ 1255 w 3494"/>
              <a:gd name="TY196" fmla="*/ 2923 h 3100"/>
              <a:gd name="TX197" fmla="*/ 1203 w 3494"/>
              <a:gd name="TY197" fmla="*/ 2962 h 3100"/>
              <a:gd name="TX198" fmla="*/ 1150 w 3494"/>
              <a:gd name="TY198" fmla="*/ 2995 h 3100"/>
              <a:gd name="TX199" fmla="*/ 1094 w 3494"/>
              <a:gd name="TY199" fmla="*/ 3025 h 3100"/>
              <a:gd name="TX200" fmla="*/ 1036 w 3494"/>
              <a:gd name="TY200" fmla="*/ 3049 h 3100"/>
              <a:gd name="TX201" fmla="*/ 977 w 3494"/>
              <a:gd name="TY201" fmla="*/ 3068 h 3100"/>
              <a:gd name="TX202" fmla="*/ 917 w 3494"/>
              <a:gd name="TY202" fmla="*/ 3083 h 3100"/>
              <a:gd name="TX203" fmla="*/ 855 w 3494"/>
              <a:gd name="TY203" fmla="*/ 3092 h 3100"/>
              <a:gd name="TX204" fmla="*/ 794 w 3494"/>
              <a:gd name="TY204" fmla="*/ 3097 h 3100"/>
              <a:gd name="TX205" fmla="*/ 733 w 3494"/>
              <a:gd name="TY205" fmla="*/ 3097 h 3100"/>
              <a:gd name="TX206" fmla="*/ 671 w 3494"/>
              <a:gd name="TY206" fmla="*/ 3092 h 3100"/>
              <a:gd name="TX207" fmla="*/ 609 w 3494"/>
              <a:gd name="TY207" fmla="*/ 3083 h 3100"/>
              <a:gd name="TX208" fmla="*/ 549 w 3494"/>
              <a:gd name="TY208" fmla="*/ 3068 h 3100"/>
              <a:gd name="TX209" fmla="*/ 490 w 3494"/>
              <a:gd name="TY209" fmla="*/ 3049 h 3100"/>
              <a:gd name="TX210" fmla="*/ 433 w 3494"/>
              <a:gd name="TY210" fmla="*/ 3025 h 3100"/>
              <a:gd name="TX211" fmla="*/ 377 w 3494"/>
              <a:gd name="TY211" fmla="*/ 2995 h 3100"/>
              <a:gd name="TX212" fmla="*/ 323 w 3494"/>
              <a:gd name="TY212" fmla="*/ 2962 h 3100"/>
              <a:gd name="TX213" fmla="*/ 272 w 3494"/>
              <a:gd name="TY213" fmla="*/ 2923 h 3100"/>
              <a:gd name="TX214" fmla="*/ 224 w 3494"/>
              <a:gd name="TY214" fmla="*/ 2879 h 3100"/>
              <a:gd name="TX215" fmla="*/ 178 w 3494"/>
              <a:gd name="TY215" fmla="*/ 2832 h 3100"/>
              <a:gd name="TX216" fmla="*/ 139 w 3494"/>
              <a:gd name="TY216" fmla="*/ 2782 h 3100"/>
              <a:gd name="TX217" fmla="*/ 104 w 3494"/>
              <a:gd name="TY217" fmla="*/ 2729 h 3100"/>
              <a:gd name="TX218" fmla="*/ 75 w 3494"/>
              <a:gd name="TY218" fmla="*/ 2674 h 3100"/>
              <a:gd name="TX219" fmla="*/ 51 w 3494"/>
              <a:gd name="TY219" fmla="*/ 2617 h 3100"/>
              <a:gd name="TX220" fmla="*/ 30 w 3494"/>
              <a:gd name="TY220" fmla="*/ 2560 h 3100"/>
              <a:gd name="TX221" fmla="*/ 15 w 3494"/>
              <a:gd name="TY221" fmla="*/ 2501 h 3100"/>
              <a:gd name="TX222" fmla="*/ 5 w 3494"/>
              <a:gd name="TY222" fmla="*/ 2441 h 3100"/>
              <a:gd name="TX223" fmla="*/ 0 w 3494"/>
              <a:gd name="TY223" fmla="*/ 2381 h 3100"/>
              <a:gd name="TX224" fmla="*/ 0 w 3494"/>
              <a:gd name="TY224" fmla="*/ 2321 h 3100"/>
              <a:gd name="TX225" fmla="*/ 5 w 3494"/>
              <a:gd name="TY225" fmla="*/ 2260 h 3100"/>
              <a:gd name="TX226" fmla="*/ 15 w 3494"/>
              <a:gd name="TY226" fmla="*/ 2200 h 3100"/>
              <a:gd name="TX227" fmla="*/ 30 w 3494"/>
              <a:gd name="TY227" fmla="*/ 2141 h 3100"/>
              <a:gd name="TX228" fmla="*/ 51 w 3494"/>
              <a:gd name="TY228" fmla="*/ 2083 h 3100"/>
              <a:gd name="TX229" fmla="*/ 75 w 3494"/>
              <a:gd name="TY229" fmla="*/ 2027 h 3100"/>
              <a:gd name="TX230" fmla="*/ 104 w 3494"/>
              <a:gd name="TY230" fmla="*/ 1972 h 3100"/>
              <a:gd name="TX231" fmla="*/ 139 w 3494"/>
              <a:gd name="TY231" fmla="*/ 1920 h 3100"/>
              <a:gd name="TX232" fmla="*/ 178 w 3494"/>
              <a:gd name="TY232" fmla="*/ 1869 h 3100"/>
              <a:gd name="TX233" fmla="*/ 224 w 3494"/>
              <a:gd name="TY233" fmla="*/ 1822 h 3100"/>
              <a:gd name="TX234" fmla="*/ 1815 w 3494"/>
              <a:gd name="TY234" fmla="*/ 281 h 3100"/>
              <a:gd name="TX235" fmla="*/ 1872 w 3494"/>
              <a:gd name="TY235" fmla="*/ 230 h 3100"/>
              <a:gd name="TX236" fmla="*/ 1931 w 3494"/>
              <a:gd name="TY236" fmla="*/ 183 h 3100"/>
              <a:gd name="TX237" fmla="*/ 1992 w 3494"/>
              <a:gd name="TY237" fmla="*/ 143 h 3100"/>
              <a:gd name="TX238" fmla="*/ 2057 w 3494"/>
              <a:gd name="TY238" fmla="*/ 108 h 3100"/>
              <a:gd name="TX239" fmla="*/ 2123 w 3494"/>
              <a:gd name="TY239" fmla="*/ 76 h 3100"/>
              <a:gd name="TX240" fmla="*/ 2191 w 3494"/>
              <a:gd name="TY240" fmla="*/ 51 h 3100"/>
              <a:gd name="TX241" fmla="*/ 2261 w 3494"/>
              <a:gd name="TY241" fmla="*/ 31 h 3100"/>
              <a:gd name="TX242" fmla="*/ 2331 w 3494"/>
              <a:gd name="TY242" fmla="*/ 15 h 3100"/>
              <a:gd name="TX243" fmla="*/ 2402 w 3494"/>
              <a:gd name="TY243" fmla="*/ 5 h 3100"/>
              <a:gd name="TX244" fmla="*/ 2474 w 3494"/>
              <a:gd name="TY244" fmla="*/ 0 h 310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4" h="310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딥러닝을 위한 고급 도구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7715250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7.2.2 텐서보드 소개 : 텐서플로의 시각화 프레임워크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685800" y="1066800"/>
            <a:ext cx="10763885" cy="206184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latin typeface="맑은 고딕" charset="0"/>
                <a:ea typeface="맑은 고딕" charset="0"/>
              </a:rPr>
              <a:t>텐서보드의 핵심 목적</a:t>
            </a:r>
            <a:endParaRPr lang="ko-KR" altLang="en-US" sz="2000" b="1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훈련 모델의 내부에서 일어나는 모든 것을 시각적으로 모니터링 할 수 있도록 도와줌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모델의 최종 손실 외에 더 많은 정보를 모니터링하면 모델 작동에 명확한 그림을 그릴 수 있음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모델을 더 빠르게 개선할 수 있음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3" name="텍스트 상자 22"/>
          <p:cNvSpPr txBox="1">
            <a:spLocks/>
          </p:cNvSpPr>
          <p:nvPr/>
        </p:nvSpPr>
        <p:spPr>
          <a:xfrm>
            <a:off x="704850" y="3524250"/>
            <a:ext cx="5639435" cy="2585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latin typeface="맑은 고딕" charset="0"/>
                <a:ea typeface="맑은 고딕" charset="0"/>
              </a:rPr>
              <a:t>텐서보드의 여러 가지 기능</a:t>
            </a:r>
            <a:endParaRPr lang="ko-KR" altLang="en-US" sz="1800" b="1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훈련하는 동안 측정 지표를 시각적으로 모니터링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모델 구조를 시각화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활성화 출력과 그래디언트의 히스토그램을 그림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3D로 임베딩을 표현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57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670" cy="248920"/>
          </a:xfrm>
          <a:custGeom>
            <a:avLst/>
            <a:gdLst>
              <a:gd name="TX0" fmla="*/ 2474 w 3494"/>
              <a:gd name="TY0" fmla="*/ 0 h 3100"/>
              <a:gd name="TX1" fmla="*/ 2546 w 3494"/>
              <a:gd name="TY1" fmla="*/ 0 h 3100"/>
              <a:gd name="TX2" fmla="*/ 2618 w 3494"/>
              <a:gd name="TY2" fmla="*/ 5 h 3100"/>
              <a:gd name="TX3" fmla="*/ 2689 w 3494"/>
              <a:gd name="TY3" fmla="*/ 15 h 3100"/>
              <a:gd name="TX4" fmla="*/ 2758 w 3494"/>
              <a:gd name="TY4" fmla="*/ 31 h 3100"/>
              <a:gd name="TX5" fmla="*/ 2828 w 3494"/>
              <a:gd name="TY5" fmla="*/ 51 h 3100"/>
              <a:gd name="TX6" fmla="*/ 2896 w 3494"/>
              <a:gd name="TY6" fmla="*/ 76 h 3100"/>
              <a:gd name="TX7" fmla="*/ 2963 w 3494"/>
              <a:gd name="TY7" fmla="*/ 108 h 3100"/>
              <a:gd name="TX8" fmla="*/ 3026 w 3494"/>
              <a:gd name="TY8" fmla="*/ 143 h 3100"/>
              <a:gd name="TX9" fmla="*/ 3088 w 3494"/>
              <a:gd name="TY9" fmla="*/ 183 h 3100"/>
              <a:gd name="TX10" fmla="*/ 3147 w 3494"/>
              <a:gd name="TY10" fmla="*/ 230 h 3100"/>
              <a:gd name="TX11" fmla="*/ 3204 w 3494"/>
              <a:gd name="TY11" fmla="*/ 281 h 3100"/>
              <a:gd name="TX12" fmla="*/ 3256 w 3494"/>
              <a:gd name="TY12" fmla="*/ 336 h 3100"/>
              <a:gd name="TX13" fmla="*/ 3303 w 3494"/>
              <a:gd name="TY13" fmla="*/ 394 h 3100"/>
              <a:gd name="TX14" fmla="*/ 3345 w 3494"/>
              <a:gd name="TY14" fmla="*/ 455 h 3100"/>
              <a:gd name="TX15" fmla="*/ 3382 w 3494"/>
              <a:gd name="TY15" fmla="*/ 518 h 3100"/>
              <a:gd name="TX16" fmla="*/ 3413 w 3494"/>
              <a:gd name="TY16" fmla="*/ 582 h 3100"/>
              <a:gd name="TX17" fmla="*/ 3439 w 3494"/>
              <a:gd name="TY17" fmla="*/ 650 h 3100"/>
              <a:gd name="TX18" fmla="*/ 3460 w 3494"/>
              <a:gd name="TY18" fmla="*/ 717 h 3100"/>
              <a:gd name="TX19" fmla="*/ 3475 w 3494"/>
              <a:gd name="TY19" fmla="*/ 786 h 3100"/>
              <a:gd name="TX20" fmla="*/ 3486 w 3494"/>
              <a:gd name="TY20" fmla="*/ 856 h 3100"/>
              <a:gd name="TX21" fmla="*/ 3491 w 3494"/>
              <a:gd name="TY21" fmla="*/ 926 h 3100"/>
              <a:gd name="TX22" fmla="*/ 3491 w 3494"/>
              <a:gd name="TY22" fmla="*/ 996 h 3100"/>
              <a:gd name="TX23" fmla="*/ 3486 w 3494"/>
              <a:gd name="TY23" fmla="*/ 1066 h 3100"/>
              <a:gd name="TX24" fmla="*/ 3475 w 3494"/>
              <a:gd name="TY24" fmla="*/ 1136 h 3100"/>
              <a:gd name="TX25" fmla="*/ 3460 w 3494"/>
              <a:gd name="TY25" fmla="*/ 1205 h 3100"/>
              <a:gd name="TX26" fmla="*/ 3439 w 3494"/>
              <a:gd name="TY26" fmla="*/ 1273 h 3100"/>
              <a:gd name="TX27" fmla="*/ 3413 w 3494"/>
              <a:gd name="TY27" fmla="*/ 1339 h 3100"/>
              <a:gd name="TX28" fmla="*/ 3382 w 3494"/>
              <a:gd name="TY28" fmla="*/ 1404 h 3100"/>
              <a:gd name="TX29" fmla="*/ 3345 w 3494"/>
              <a:gd name="TY29" fmla="*/ 1467 h 3100"/>
              <a:gd name="TX30" fmla="*/ 3303 w 3494"/>
              <a:gd name="TY30" fmla="*/ 1528 h 3100"/>
              <a:gd name="TX31" fmla="*/ 3256 w 3494"/>
              <a:gd name="TY31" fmla="*/ 1586 h 3100"/>
              <a:gd name="TX32" fmla="*/ 3204 w 3494"/>
              <a:gd name="TY32" fmla="*/ 1641 h 3100"/>
              <a:gd name="TX33" fmla="*/ 2007 w 3494"/>
              <a:gd name="TY33" fmla="*/ 2813 h 3100"/>
              <a:gd name="TX34" fmla="*/ 1988 w 3494"/>
              <a:gd name="TY34" fmla="*/ 2828 h 3100"/>
              <a:gd name="TX35" fmla="*/ 1965 w 3494"/>
              <a:gd name="TY35" fmla="*/ 2838 h 3100"/>
              <a:gd name="TX36" fmla="*/ 1942 w 3494"/>
              <a:gd name="TY36" fmla="*/ 2844 h 3100"/>
              <a:gd name="TX37" fmla="*/ 1918 w 3494"/>
              <a:gd name="TY37" fmla="*/ 2844 h 3100"/>
              <a:gd name="TX38" fmla="*/ 1894 w 3494"/>
              <a:gd name="TY38" fmla="*/ 2838 h 3100"/>
              <a:gd name="TX39" fmla="*/ 1873 w 3494"/>
              <a:gd name="TY39" fmla="*/ 2828 h 3100"/>
              <a:gd name="TX40" fmla="*/ 1853 w 3494"/>
              <a:gd name="TY40" fmla="*/ 2813 h 3100"/>
              <a:gd name="TX41" fmla="*/ 1837 w 3494"/>
              <a:gd name="TY41" fmla="*/ 2793 h 3100"/>
              <a:gd name="TX42" fmla="*/ 1827 w 3494"/>
              <a:gd name="TY42" fmla="*/ 2772 h 3100"/>
              <a:gd name="TX43" fmla="*/ 1821 w 3494"/>
              <a:gd name="TY43" fmla="*/ 2749 h 3100"/>
              <a:gd name="TX44" fmla="*/ 1821 w 3494"/>
              <a:gd name="TY44" fmla="*/ 2726 h 3100"/>
              <a:gd name="TX45" fmla="*/ 1827 w 3494"/>
              <a:gd name="TY45" fmla="*/ 2703 h 3100"/>
              <a:gd name="TX46" fmla="*/ 1837 w 3494"/>
              <a:gd name="TY46" fmla="*/ 2681 h 3100"/>
              <a:gd name="TX47" fmla="*/ 1853 w 3494"/>
              <a:gd name="TY47" fmla="*/ 2662 h 3100"/>
              <a:gd name="TX48" fmla="*/ 3035 w 3494"/>
              <a:gd name="TY48" fmla="*/ 1505 h 3100"/>
              <a:gd name="TX49" fmla="*/ 3079 w 3494"/>
              <a:gd name="TY49" fmla="*/ 1458 h 3100"/>
              <a:gd name="TX50" fmla="*/ 3118 w 3494"/>
              <a:gd name="TY50" fmla="*/ 1407 h 3100"/>
              <a:gd name="TX51" fmla="*/ 3153 w 3494"/>
              <a:gd name="TY51" fmla="*/ 1355 h 3100"/>
              <a:gd name="TX52" fmla="*/ 3183 w 3494"/>
              <a:gd name="TY52" fmla="*/ 1300 h 3100"/>
              <a:gd name="TX53" fmla="*/ 3208 w 3494"/>
              <a:gd name="TY53" fmla="*/ 1243 h 3100"/>
              <a:gd name="TX54" fmla="*/ 3228 w 3494"/>
              <a:gd name="TY54" fmla="*/ 1185 h 3100"/>
              <a:gd name="TX55" fmla="*/ 3242 w 3494"/>
              <a:gd name="TY55" fmla="*/ 1126 h 3100"/>
              <a:gd name="TX56" fmla="*/ 3253 w 3494"/>
              <a:gd name="TY56" fmla="*/ 1066 h 3100"/>
              <a:gd name="TX57" fmla="*/ 3257 w 3494"/>
              <a:gd name="TY57" fmla="*/ 1006 h 3100"/>
              <a:gd name="TX58" fmla="*/ 3257 w 3494"/>
              <a:gd name="TY58" fmla="*/ 946 h 3100"/>
              <a:gd name="TX59" fmla="*/ 3253 w 3494"/>
              <a:gd name="TY59" fmla="*/ 885 h 3100"/>
              <a:gd name="TX60" fmla="*/ 3242 w 3494"/>
              <a:gd name="TY60" fmla="*/ 826 h 3100"/>
              <a:gd name="TX61" fmla="*/ 3228 w 3494"/>
              <a:gd name="TY61" fmla="*/ 766 h 3100"/>
              <a:gd name="TX62" fmla="*/ 3208 w 3494"/>
              <a:gd name="TY62" fmla="*/ 709 h 3100"/>
              <a:gd name="TX63" fmla="*/ 3183 w 3494"/>
              <a:gd name="TY63" fmla="*/ 653 h 3100"/>
              <a:gd name="TX64" fmla="*/ 3153 w 3494"/>
              <a:gd name="TY64" fmla="*/ 598 h 3100"/>
              <a:gd name="TX65" fmla="*/ 3118 w 3494"/>
              <a:gd name="TY65" fmla="*/ 545 h 3100"/>
              <a:gd name="TX66" fmla="*/ 3079 w 3494"/>
              <a:gd name="TY66" fmla="*/ 495 h 3100"/>
              <a:gd name="TX67" fmla="*/ 3035 w 3494"/>
              <a:gd name="TY67" fmla="*/ 448 h 3100"/>
              <a:gd name="TX68" fmla="*/ 2985 w 3494"/>
              <a:gd name="TY68" fmla="*/ 403 h 3100"/>
              <a:gd name="TX69" fmla="*/ 2935 w 3494"/>
              <a:gd name="TY69" fmla="*/ 364 h 3100"/>
              <a:gd name="TX70" fmla="*/ 2881 w 3494"/>
              <a:gd name="TY70" fmla="*/ 331 h 3100"/>
              <a:gd name="TX71" fmla="*/ 2825 w 3494"/>
              <a:gd name="TY71" fmla="*/ 301 h 3100"/>
              <a:gd name="TX72" fmla="*/ 2767 w 3494"/>
              <a:gd name="TY72" fmla="*/ 277 h 3100"/>
              <a:gd name="TX73" fmla="*/ 2708 w 3494"/>
              <a:gd name="TY73" fmla="*/ 258 h 3100"/>
              <a:gd name="TX74" fmla="*/ 2648 w 3494"/>
              <a:gd name="TY74" fmla="*/ 243 h 3100"/>
              <a:gd name="TX75" fmla="*/ 2586 w 3494"/>
              <a:gd name="TY75" fmla="*/ 234 h 3100"/>
              <a:gd name="TX76" fmla="*/ 2525 w 3494"/>
              <a:gd name="TY76" fmla="*/ 229 h 3100"/>
              <a:gd name="TX77" fmla="*/ 2464 w 3494"/>
              <a:gd name="TY77" fmla="*/ 229 h 3100"/>
              <a:gd name="TX78" fmla="*/ 2402 w 3494"/>
              <a:gd name="TY78" fmla="*/ 234 h 3100"/>
              <a:gd name="TX79" fmla="*/ 2340 w 3494"/>
              <a:gd name="TY79" fmla="*/ 243 h 3100"/>
              <a:gd name="TX80" fmla="*/ 2280 w 3494"/>
              <a:gd name="TY80" fmla="*/ 258 h 3100"/>
              <a:gd name="TX81" fmla="*/ 2221 w 3494"/>
              <a:gd name="TY81" fmla="*/ 277 h 3100"/>
              <a:gd name="TX82" fmla="*/ 2164 w 3494"/>
              <a:gd name="TY82" fmla="*/ 301 h 3100"/>
              <a:gd name="TX83" fmla="*/ 2108 w 3494"/>
              <a:gd name="TY83" fmla="*/ 331 h 3100"/>
              <a:gd name="TX84" fmla="*/ 2055 w 3494"/>
              <a:gd name="TY84" fmla="*/ 364 h 3100"/>
              <a:gd name="TX85" fmla="*/ 2003 w 3494"/>
              <a:gd name="TY85" fmla="*/ 403 h 3100"/>
              <a:gd name="TX86" fmla="*/ 1955 w 3494"/>
              <a:gd name="TY86" fmla="*/ 448 h 3100"/>
              <a:gd name="TX87" fmla="*/ 378 w 3494"/>
              <a:gd name="TY87" fmla="*/ 1972 h 3100"/>
              <a:gd name="TX88" fmla="*/ 341 w 3494"/>
              <a:gd name="TY88" fmla="*/ 2013 h 3100"/>
              <a:gd name="TX89" fmla="*/ 307 w 3494"/>
              <a:gd name="TY89" fmla="*/ 2057 h 3100"/>
              <a:gd name="TX90" fmla="*/ 280 w 3494"/>
              <a:gd name="TY90" fmla="*/ 2102 h 3100"/>
              <a:gd name="TX91" fmla="*/ 258 w 3494"/>
              <a:gd name="TY91" fmla="*/ 2149 h 3100"/>
              <a:gd name="TX92" fmla="*/ 241 w 3494"/>
              <a:gd name="TY92" fmla="*/ 2199 h 3100"/>
              <a:gd name="TX93" fmla="*/ 228 w 3494"/>
              <a:gd name="TY93" fmla="*/ 2248 h 3100"/>
              <a:gd name="TX94" fmla="*/ 220 w 3494"/>
              <a:gd name="TY94" fmla="*/ 2299 h 3100"/>
              <a:gd name="TX95" fmla="*/ 218 w 3494"/>
              <a:gd name="TY95" fmla="*/ 2350 h 3100"/>
              <a:gd name="TX96" fmla="*/ 220 w 3494"/>
              <a:gd name="TY96" fmla="*/ 2402 h 3100"/>
              <a:gd name="TX97" fmla="*/ 228 w 3494"/>
              <a:gd name="TY97" fmla="*/ 2452 h 3100"/>
              <a:gd name="TX98" fmla="*/ 241 w 3494"/>
              <a:gd name="TY98" fmla="*/ 2503 h 3100"/>
              <a:gd name="TX99" fmla="*/ 258 w 3494"/>
              <a:gd name="TY99" fmla="*/ 2551 h 3100"/>
              <a:gd name="TX100" fmla="*/ 280 w 3494"/>
              <a:gd name="TY100" fmla="*/ 2599 h 3100"/>
              <a:gd name="TX101" fmla="*/ 307 w 3494"/>
              <a:gd name="TY101" fmla="*/ 2644 h 3100"/>
              <a:gd name="TX102" fmla="*/ 341 w 3494"/>
              <a:gd name="TY102" fmla="*/ 2687 h 3100"/>
              <a:gd name="TX103" fmla="*/ 378 w 3494"/>
              <a:gd name="TY103" fmla="*/ 2728 h 3100"/>
              <a:gd name="TX104" fmla="*/ 419 w 3494"/>
              <a:gd name="TY104" fmla="*/ 2765 h 3100"/>
              <a:gd name="TX105" fmla="*/ 463 w 3494"/>
              <a:gd name="TY105" fmla="*/ 2796 h 3100"/>
              <a:gd name="TX106" fmla="*/ 509 w 3494"/>
              <a:gd name="TY106" fmla="*/ 2824 h 3100"/>
              <a:gd name="TX107" fmla="*/ 558 w 3494"/>
              <a:gd name="TY107" fmla="*/ 2846 h 3100"/>
              <a:gd name="TX108" fmla="*/ 608 w 3494"/>
              <a:gd name="TY108" fmla="*/ 2863 h 3100"/>
              <a:gd name="TX109" fmla="*/ 660 w 3494"/>
              <a:gd name="TY109" fmla="*/ 2874 h 3100"/>
              <a:gd name="TX110" fmla="*/ 711 w 3494"/>
              <a:gd name="TY110" fmla="*/ 2882 h 3100"/>
              <a:gd name="TX111" fmla="*/ 763 w 3494"/>
              <a:gd name="TY111" fmla="*/ 2885 h 3100"/>
              <a:gd name="TX112" fmla="*/ 816 w 3494"/>
              <a:gd name="TY112" fmla="*/ 2882 h 3100"/>
              <a:gd name="TX113" fmla="*/ 867 w 3494"/>
              <a:gd name="TY113" fmla="*/ 2874 h 3100"/>
              <a:gd name="TX114" fmla="*/ 919 w 3494"/>
              <a:gd name="TY114" fmla="*/ 2863 h 3100"/>
              <a:gd name="TX115" fmla="*/ 968 w 3494"/>
              <a:gd name="TY115" fmla="*/ 2846 h 3100"/>
              <a:gd name="TX116" fmla="*/ 1018 w 3494"/>
              <a:gd name="TY116" fmla="*/ 2824 h 3100"/>
              <a:gd name="TX117" fmla="*/ 1064 w 3494"/>
              <a:gd name="TY117" fmla="*/ 2796 h 3100"/>
              <a:gd name="TX118" fmla="*/ 1108 w 3494"/>
              <a:gd name="TY118" fmla="*/ 2765 h 3100"/>
              <a:gd name="TX119" fmla="*/ 1149 w 3494"/>
              <a:gd name="TY119" fmla="*/ 2728 h 3100"/>
              <a:gd name="TX120" fmla="*/ 2741 w 3494"/>
              <a:gd name="TY120" fmla="*/ 1187 h 3100"/>
              <a:gd name="TX121" fmla="*/ 2768 w 3494"/>
              <a:gd name="TY121" fmla="*/ 1158 h 3100"/>
              <a:gd name="TX122" fmla="*/ 2791 w 3494"/>
              <a:gd name="TY122" fmla="*/ 1125 h 3100"/>
              <a:gd name="TX123" fmla="*/ 2809 w 3494"/>
              <a:gd name="TY123" fmla="*/ 1091 h 3100"/>
              <a:gd name="TX124" fmla="*/ 2823 w 3494"/>
              <a:gd name="TY124" fmla="*/ 1055 h 3100"/>
              <a:gd name="TX125" fmla="*/ 2831 w 3494"/>
              <a:gd name="TY125" fmla="*/ 1018 h 3100"/>
              <a:gd name="TX126" fmla="*/ 2837 w 3494"/>
              <a:gd name="TY126" fmla="*/ 980 h 3100"/>
              <a:gd name="TX127" fmla="*/ 2837 w 3494"/>
              <a:gd name="TY127" fmla="*/ 942 h 3100"/>
              <a:gd name="TX128" fmla="*/ 2831 w 3494"/>
              <a:gd name="TY128" fmla="*/ 904 h 3100"/>
              <a:gd name="TX129" fmla="*/ 2823 w 3494"/>
              <a:gd name="TY129" fmla="*/ 867 h 3100"/>
              <a:gd name="TX130" fmla="*/ 2809 w 3494"/>
              <a:gd name="TY130" fmla="*/ 832 h 3100"/>
              <a:gd name="TX131" fmla="*/ 2791 w 3494"/>
              <a:gd name="TY131" fmla="*/ 797 h 3100"/>
              <a:gd name="TX132" fmla="*/ 2768 w 3494"/>
              <a:gd name="TY132" fmla="*/ 764 h 3100"/>
              <a:gd name="TX133" fmla="*/ 2741 w 3494"/>
              <a:gd name="TY133" fmla="*/ 734 h 3100"/>
              <a:gd name="TX134" fmla="*/ 2710 w 3494"/>
              <a:gd name="TY134" fmla="*/ 707 h 3100"/>
              <a:gd name="TX135" fmla="*/ 2677 w 3494"/>
              <a:gd name="TY135" fmla="*/ 685 h 3100"/>
              <a:gd name="TX136" fmla="*/ 2642 w 3494"/>
              <a:gd name="TY136" fmla="*/ 668 h 3100"/>
              <a:gd name="TX137" fmla="*/ 2605 w 3494"/>
              <a:gd name="TY137" fmla="*/ 654 h 3100"/>
              <a:gd name="TX138" fmla="*/ 2567 w 3494"/>
              <a:gd name="TY138" fmla="*/ 645 h 3100"/>
              <a:gd name="TX139" fmla="*/ 2528 w 3494"/>
              <a:gd name="TY139" fmla="*/ 641 h 3100"/>
              <a:gd name="TX140" fmla="*/ 2490 w 3494"/>
              <a:gd name="TY140" fmla="*/ 641 h 3100"/>
              <a:gd name="TX141" fmla="*/ 2452 w 3494"/>
              <a:gd name="TY141" fmla="*/ 645 h 3100"/>
              <a:gd name="TX142" fmla="*/ 2415 w 3494"/>
              <a:gd name="TY142" fmla="*/ 654 h 3100"/>
              <a:gd name="TX143" fmla="*/ 2377 w 3494"/>
              <a:gd name="TY143" fmla="*/ 668 h 3100"/>
              <a:gd name="TX144" fmla="*/ 2343 w 3494"/>
              <a:gd name="TY144" fmla="*/ 685 h 3100"/>
              <a:gd name="TX145" fmla="*/ 2309 w 3494"/>
              <a:gd name="TY145" fmla="*/ 707 h 3100"/>
              <a:gd name="TX146" fmla="*/ 2278 w 3494"/>
              <a:gd name="TY146" fmla="*/ 734 h 3100"/>
              <a:gd name="TX147" fmla="*/ 1082 w 3494"/>
              <a:gd name="TY147" fmla="*/ 1906 h 3100"/>
              <a:gd name="TX148" fmla="*/ 1062 w 3494"/>
              <a:gd name="TY148" fmla="*/ 1922 h 3100"/>
              <a:gd name="TX149" fmla="*/ 1040 w 3494"/>
              <a:gd name="TY149" fmla="*/ 1931 h 3100"/>
              <a:gd name="TX150" fmla="*/ 1017 w 3494"/>
              <a:gd name="TY150" fmla="*/ 1937 h 3100"/>
              <a:gd name="TX151" fmla="*/ 992 w 3494"/>
              <a:gd name="TY151" fmla="*/ 1937 h 3100"/>
              <a:gd name="TX152" fmla="*/ 969 w 3494"/>
              <a:gd name="TY152" fmla="*/ 1931 h 3100"/>
              <a:gd name="TX153" fmla="*/ 947 w 3494"/>
              <a:gd name="TY153" fmla="*/ 1922 h 3100"/>
              <a:gd name="TX154" fmla="*/ 927 w 3494"/>
              <a:gd name="TY154" fmla="*/ 1906 h 3100"/>
              <a:gd name="TX155" fmla="*/ 911 w 3494"/>
              <a:gd name="TY155" fmla="*/ 1887 h 3100"/>
              <a:gd name="TX156" fmla="*/ 900 w 3494"/>
              <a:gd name="TY156" fmla="*/ 1865 h 3100"/>
              <a:gd name="TX157" fmla="*/ 896 w 3494"/>
              <a:gd name="TY157" fmla="*/ 1842 h 3100"/>
              <a:gd name="TX158" fmla="*/ 896 w 3494"/>
              <a:gd name="TY158" fmla="*/ 1819 h 3100"/>
              <a:gd name="TX159" fmla="*/ 900 w 3494"/>
              <a:gd name="TY159" fmla="*/ 1796 h 3100"/>
              <a:gd name="TX160" fmla="*/ 911 w 3494"/>
              <a:gd name="TY160" fmla="*/ 1775 h 3100"/>
              <a:gd name="TX161" fmla="*/ 927 w 3494"/>
              <a:gd name="TY161" fmla="*/ 1755 h 3100"/>
              <a:gd name="TX162" fmla="*/ 2123 w 3494"/>
              <a:gd name="TY162" fmla="*/ 583 h 3100"/>
              <a:gd name="TX163" fmla="*/ 2165 w 3494"/>
              <a:gd name="TY163" fmla="*/ 546 h 3100"/>
              <a:gd name="TX164" fmla="*/ 2209 w 3494"/>
              <a:gd name="TY164" fmla="*/ 515 h 3100"/>
              <a:gd name="TX165" fmla="*/ 2255 w 3494"/>
              <a:gd name="TY165" fmla="*/ 488 h 3100"/>
              <a:gd name="TX166" fmla="*/ 2304 w 3494"/>
              <a:gd name="TY166" fmla="*/ 465 h 3100"/>
              <a:gd name="TX167" fmla="*/ 2354 w 3494"/>
              <a:gd name="TY167" fmla="*/ 449 h 3100"/>
              <a:gd name="TX168" fmla="*/ 2405 w 3494"/>
              <a:gd name="TY168" fmla="*/ 436 h 3100"/>
              <a:gd name="TX169" fmla="*/ 2457 w 3494"/>
              <a:gd name="TY169" fmla="*/ 429 h 3100"/>
              <a:gd name="TX170" fmla="*/ 2509 w 3494"/>
              <a:gd name="TY170" fmla="*/ 427 h 3100"/>
              <a:gd name="TX171" fmla="*/ 2562 w 3494"/>
              <a:gd name="TY171" fmla="*/ 429 h 3100"/>
              <a:gd name="TX172" fmla="*/ 2613 w 3494"/>
              <a:gd name="TY172" fmla="*/ 436 h 3100"/>
              <a:gd name="TX173" fmla="*/ 2665 w 3494"/>
              <a:gd name="TY173" fmla="*/ 449 h 3100"/>
              <a:gd name="TX174" fmla="*/ 2714 w 3494"/>
              <a:gd name="TY174" fmla="*/ 465 h 3100"/>
              <a:gd name="TX175" fmla="*/ 2763 w 3494"/>
              <a:gd name="TY175" fmla="*/ 488 h 3100"/>
              <a:gd name="TX176" fmla="*/ 2810 w 3494"/>
              <a:gd name="TY176" fmla="*/ 515 h 3100"/>
              <a:gd name="TX177" fmla="*/ 2854 w 3494"/>
              <a:gd name="TY177" fmla="*/ 546 h 3100"/>
              <a:gd name="TX178" fmla="*/ 2895 w 3494"/>
              <a:gd name="TY178" fmla="*/ 583 h 3100"/>
              <a:gd name="TX179" fmla="*/ 2932 w 3494"/>
              <a:gd name="TY179" fmla="*/ 623 h 3100"/>
              <a:gd name="TX180" fmla="*/ 2965 w 3494"/>
              <a:gd name="TY180" fmla="*/ 666 h 3100"/>
              <a:gd name="TX181" fmla="*/ 2993 w 3494"/>
              <a:gd name="TY181" fmla="*/ 713 h 3100"/>
              <a:gd name="TX182" fmla="*/ 3015 w 3494"/>
              <a:gd name="TY182" fmla="*/ 760 h 3100"/>
              <a:gd name="TX183" fmla="*/ 3032 w 3494"/>
              <a:gd name="TY183" fmla="*/ 809 h 3100"/>
              <a:gd name="TX184" fmla="*/ 3045 w 3494"/>
              <a:gd name="TY184" fmla="*/ 859 h 3100"/>
              <a:gd name="TX185" fmla="*/ 3053 w 3494"/>
              <a:gd name="TY185" fmla="*/ 910 h 3100"/>
              <a:gd name="TX186" fmla="*/ 3055 w 3494"/>
              <a:gd name="TY186" fmla="*/ 961 h 3100"/>
              <a:gd name="TX187" fmla="*/ 3053 w 3494"/>
              <a:gd name="TY187" fmla="*/ 1012 h 3100"/>
              <a:gd name="TX188" fmla="*/ 3045 w 3494"/>
              <a:gd name="TY188" fmla="*/ 1063 h 3100"/>
              <a:gd name="TX189" fmla="*/ 3032 w 3494"/>
              <a:gd name="TY189" fmla="*/ 1113 h 3100"/>
              <a:gd name="TX190" fmla="*/ 3015 w 3494"/>
              <a:gd name="TY190" fmla="*/ 1162 h 3100"/>
              <a:gd name="TX191" fmla="*/ 2993 w 3494"/>
              <a:gd name="TY191" fmla="*/ 1209 h 3100"/>
              <a:gd name="TX192" fmla="*/ 2965 w 3494"/>
              <a:gd name="TY192" fmla="*/ 1255 h 3100"/>
              <a:gd name="TX193" fmla="*/ 2932 w 3494"/>
              <a:gd name="TY193" fmla="*/ 1298 h 3100"/>
              <a:gd name="TX194" fmla="*/ 2895 w 3494"/>
              <a:gd name="TY194" fmla="*/ 1339 h 3100"/>
              <a:gd name="TX195" fmla="*/ 1303 w 3494"/>
              <a:gd name="TY195" fmla="*/ 2879 h 3100"/>
              <a:gd name="TX196" fmla="*/ 1255 w 3494"/>
              <a:gd name="TY196" fmla="*/ 2923 h 3100"/>
              <a:gd name="TX197" fmla="*/ 1203 w 3494"/>
              <a:gd name="TY197" fmla="*/ 2962 h 3100"/>
              <a:gd name="TX198" fmla="*/ 1150 w 3494"/>
              <a:gd name="TY198" fmla="*/ 2995 h 3100"/>
              <a:gd name="TX199" fmla="*/ 1094 w 3494"/>
              <a:gd name="TY199" fmla="*/ 3025 h 3100"/>
              <a:gd name="TX200" fmla="*/ 1036 w 3494"/>
              <a:gd name="TY200" fmla="*/ 3049 h 3100"/>
              <a:gd name="TX201" fmla="*/ 977 w 3494"/>
              <a:gd name="TY201" fmla="*/ 3068 h 3100"/>
              <a:gd name="TX202" fmla="*/ 917 w 3494"/>
              <a:gd name="TY202" fmla="*/ 3083 h 3100"/>
              <a:gd name="TX203" fmla="*/ 855 w 3494"/>
              <a:gd name="TY203" fmla="*/ 3092 h 3100"/>
              <a:gd name="TX204" fmla="*/ 794 w 3494"/>
              <a:gd name="TY204" fmla="*/ 3097 h 3100"/>
              <a:gd name="TX205" fmla="*/ 733 w 3494"/>
              <a:gd name="TY205" fmla="*/ 3097 h 3100"/>
              <a:gd name="TX206" fmla="*/ 671 w 3494"/>
              <a:gd name="TY206" fmla="*/ 3092 h 3100"/>
              <a:gd name="TX207" fmla="*/ 609 w 3494"/>
              <a:gd name="TY207" fmla="*/ 3083 h 3100"/>
              <a:gd name="TX208" fmla="*/ 549 w 3494"/>
              <a:gd name="TY208" fmla="*/ 3068 h 3100"/>
              <a:gd name="TX209" fmla="*/ 490 w 3494"/>
              <a:gd name="TY209" fmla="*/ 3049 h 3100"/>
              <a:gd name="TX210" fmla="*/ 433 w 3494"/>
              <a:gd name="TY210" fmla="*/ 3025 h 3100"/>
              <a:gd name="TX211" fmla="*/ 377 w 3494"/>
              <a:gd name="TY211" fmla="*/ 2995 h 3100"/>
              <a:gd name="TX212" fmla="*/ 323 w 3494"/>
              <a:gd name="TY212" fmla="*/ 2962 h 3100"/>
              <a:gd name="TX213" fmla="*/ 272 w 3494"/>
              <a:gd name="TY213" fmla="*/ 2923 h 3100"/>
              <a:gd name="TX214" fmla="*/ 224 w 3494"/>
              <a:gd name="TY214" fmla="*/ 2879 h 3100"/>
              <a:gd name="TX215" fmla="*/ 178 w 3494"/>
              <a:gd name="TY215" fmla="*/ 2832 h 3100"/>
              <a:gd name="TX216" fmla="*/ 139 w 3494"/>
              <a:gd name="TY216" fmla="*/ 2782 h 3100"/>
              <a:gd name="TX217" fmla="*/ 104 w 3494"/>
              <a:gd name="TY217" fmla="*/ 2729 h 3100"/>
              <a:gd name="TX218" fmla="*/ 75 w 3494"/>
              <a:gd name="TY218" fmla="*/ 2674 h 3100"/>
              <a:gd name="TX219" fmla="*/ 51 w 3494"/>
              <a:gd name="TY219" fmla="*/ 2617 h 3100"/>
              <a:gd name="TX220" fmla="*/ 30 w 3494"/>
              <a:gd name="TY220" fmla="*/ 2560 h 3100"/>
              <a:gd name="TX221" fmla="*/ 15 w 3494"/>
              <a:gd name="TY221" fmla="*/ 2501 h 3100"/>
              <a:gd name="TX222" fmla="*/ 5 w 3494"/>
              <a:gd name="TY222" fmla="*/ 2441 h 3100"/>
              <a:gd name="TX223" fmla="*/ 0 w 3494"/>
              <a:gd name="TY223" fmla="*/ 2381 h 3100"/>
              <a:gd name="TX224" fmla="*/ 0 w 3494"/>
              <a:gd name="TY224" fmla="*/ 2321 h 3100"/>
              <a:gd name="TX225" fmla="*/ 5 w 3494"/>
              <a:gd name="TY225" fmla="*/ 2260 h 3100"/>
              <a:gd name="TX226" fmla="*/ 15 w 3494"/>
              <a:gd name="TY226" fmla="*/ 2200 h 3100"/>
              <a:gd name="TX227" fmla="*/ 30 w 3494"/>
              <a:gd name="TY227" fmla="*/ 2141 h 3100"/>
              <a:gd name="TX228" fmla="*/ 51 w 3494"/>
              <a:gd name="TY228" fmla="*/ 2083 h 3100"/>
              <a:gd name="TX229" fmla="*/ 75 w 3494"/>
              <a:gd name="TY229" fmla="*/ 2027 h 3100"/>
              <a:gd name="TX230" fmla="*/ 104 w 3494"/>
              <a:gd name="TY230" fmla="*/ 1972 h 3100"/>
              <a:gd name="TX231" fmla="*/ 139 w 3494"/>
              <a:gd name="TY231" fmla="*/ 1920 h 3100"/>
              <a:gd name="TX232" fmla="*/ 178 w 3494"/>
              <a:gd name="TY232" fmla="*/ 1869 h 3100"/>
              <a:gd name="TX233" fmla="*/ 224 w 3494"/>
              <a:gd name="TY233" fmla="*/ 1822 h 3100"/>
              <a:gd name="TX234" fmla="*/ 1815 w 3494"/>
              <a:gd name="TY234" fmla="*/ 281 h 3100"/>
              <a:gd name="TX235" fmla="*/ 1872 w 3494"/>
              <a:gd name="TY235" fmla="*/ 230 h 3100"/>
              <a:gd name="TX236" fmla="*/ 1931 w 3494"/>
              <a:gd name="TY236" fmla="*/ 183 h 3100"/>
              <a:gd name="TX237" fmla="*/ 1992 w 3494"/>
              <a:gd name="TY237" fmla="*/ 143 h 3100"/>
              <a:gd name="TX238" fmla="*/ 2057 w 3494"/>
              <a:gd name="TY238" fmla="*/ 108 h 3100"/>
              <a:gd name="TX239" fmla="*/ 2123 w 3494"/>
              <a:gd name="TY239" fmla="*/ 76 h 3100"/>
              <a:gd name="TX240" fmla="*/ 2191 w 3494"/>
              <a:gd name="TY240" fmla="*/ 51 h 3100"/>
              <a:gd name="TX241" fmla="*/ 2261 w 3494"/>
              <a:gd name="TY241" fmla="*/ 31 h 3100"/>
              <a:gd name="TX242" fmla="*/ 2331 w 3494"/>
              <a:gd name="TY242" fmla="*/ 15 h 3100"/>
              <a:gd name="TX243" fmla="*/ 2402 w 3494"/>
              <a:gd name="TY243" fmla="*/ 5 h 3100"/>
              <a:gd name="TX244" fmla="*/ 2474 w 3494"/>
              <a:gd name="TY244" fmla="*/ 0 h 310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4" h="310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딥러닝을 위한 고급 도구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7715250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7.2.2 텐서보드 소개 : 텐서플로의 시각화 프레임워크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742950" y="1085850"/>
            <a:ext cx="1055433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예 ) IMDB 감성 분석 문제를 위해 1D 컨브넷을 훈련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     빈도가 높은 2,000개 단어만 사용  -&gt;  단어 임베딩을 시각화하기가 쉬움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3" name="텍스트 상자 22"/>
          <p:cNvSpPr txBox="1">
            <a:spLocks/>
          </p:cNvSpPr>
          <p:nvPr/>
        </p:nvSpPr>
        <p:spPr>
          <a:xfrm>
            <a:off x="400050" y="1771650"/>
            <a:ext cx="546798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코드 7-7. 텐서 보드를 이요한 텍스트 분류 모델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4" name="그림 23" descr="C:/Users/ehdal/AppData/Roaming/PolarisOffice/ETemp/11952_16561328/fImage62628234614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2146300"/>
            <a:ext cx="6623685" cy="461708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25" name="그림 24" descr="C:/Users/ehdal/AppData/Roaming/PolarisOffice/ETemp/11952_16561328/fImage31392237859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800" y="2146300"/>
            <a:ext cx="4731385" cy="309753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40084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670" cy="248920"/>
          </a:xfrm>
          <a:custGeom>
            <a:avLst/>
            <a:gdLst>
              <a:gd name="TX0" fmla="*/ 2474 w 3494"/>
              <a:gd name="TY0" fmla="*/ 0 h 3100"/>
              <a:gd name="TX1" fmla="*/ 2546 w 3494"/>
              <a:gd name="TY1" fmla="*/ 0 h 3100"/>
              <a:gd name="TX2" fmla="*/ 2618 w 3494"/>
              <a:gd name="TY2" fmla="*/ 5 h 3100"/>
              <a:gd name="TX3" fmla="*/ 2689 w 3494"/>
              <a:gd name="TY3" fmla="*/ 15 h 3100"/>
              <a:gd name="TX4" fmla="*/ 2758 w 3494"/>
              <a:gd name="TY4" fmla="*/ 31 h 3100"/>
              <a:gd name="TX5" fmla="*/ 2828 w 3494"/>
              <a:gd name="TY5" fmla="*/ 51 h 3100"/>
              <a:gd name="TX6" fmla="*/ 2896 w 3494"/>
              <a:gd name="TY6" fmla="*/ 76 h 3100"/>
              <a:gd name="TX7" fmla="*/ 2963 w 3494"/>
              <a:gd name="TY7" fmla="*/ 108 h 3100"/>
              <a:gd name="TX8" fmla="*/ 3026 w 3494"/>
              <a:gd name="TY8" fmla="*/ 143 h 3100"/>
              <a:gd name="TX9" fmla="*/ 3088 w 3494"/>
              <a:gd name="TY9" fmla="*/ 183 h 3100"/>
              <a:gd name="TX10" fmla="*/ 3147 w 3494"/>
              <a:gd name="TY10" fmla="*/ 230 h 3100"/>
              <a:gd name="TX11" fmla="*/ 3204 w 3494"/>
              <a:gd name="TY11" fmla="*/ 281 h 3100"/>
              <a:gd name="TX12" fmla="*/ 3256 w 3494"/>
              <a:gd name="TY12" fmla="*/ 336 h 3100"/>
              <a:gd name="TX13" fmla="*/ 3303 w 3494"/>
              <a:gd name="TY13" fmla="*/ 394 h 3100"/>
              <a:gd name="TX14" fmla="*/ 3345 w 3494"/>
              <a:gd name="TY14" fmla="*/ 455 h 3100"/>
              <a:gd name="TX15" fmla="*/ 3382 w 3494"/>
              <a:gd name="TY15" fmla="*/ 518 h 3100"/>
              <a:gd name="TX16" fmla="*/ 3413 w 3494"/>
              <a:gd name="TY16" fmla="*/ 582 h 3100"/>
              <a:gd name="TX17" fmla="*/ 3439 w 3494"/>
              <a:gd name="TY17" fmla="*/ 650 h 3100"/>
              <a:gd name="TX18" fmla="*/ 3460 w 3494"/>
              <a:gd name="TY18" fmla="*/ 717 h 3100"/>
              <a:gd name="TX19" fmla="*/ 3475 w 3494"/>
              <a:gd name="TY19" fmla="*/ 786 h 3100"/>
              <a:gd name="TX20" fmla="*/ 3486 w 3494"/>
              <a:gd name="TY20" fmla="*/ 856 h 3100"/>
              <a:gd name="TX21" fmla="*/ 3491 w 3494"/>
              <a:gd name="TY21" fmla="*/ 926 h 3100"/>
              <a:gd name="TX22" fmla="*/ 3491 w 3494"/>
              <a:gd name="TY22" fmla="*/ 996 h 3100"/>
              <a:gd name="TX23" fmla="*/ 3486 w 3494"/>
              <a:gd name="TY23" fmla="*/ 1066 h 3100"/>
              <a:gd name="TX24" fmla="*/ 3475 w 3494"/>
              <a:gd name="TY24" fmla="*/ 1136 h 3100"/>
              <a:gd name="TX25" fmla="*/ 3460 w 3494"/>
              <a:gd name="TY25" fmla="*/ 1205 h 3100"/>
              <a:gd name="TX26" fmla="*/ 3439 w 3494"/>
              <a:gd name="TY26" fmla="*/ 1273 h 3100"/>
              <a:gd name="TX27" fmla="*/ 3413 w 3494"/>
              <a:gd name="TY27" fmla="*/ 1339 h 3100"/>
              <a:gd name="TX28" fmla="*/ 3382 w 3494"/>
              <a:gd name="TY28" fmla="*/ 1404 h 3100"/>
              <a:gd name="TX29" fmla="*/ 3345 w 3494"/>
              <a:gd name="TY29" fmla="*/ 1467 h 3100"/>
              <a:gd name="TX30" fmla="*/ 3303 w 3494"/>
              <a:gd name="TY30" fmla="*/ 1528 h 3100"/>
              <a:gd name="TX31" fmla="*/ 3256 w 3494"/>
              <a:gd name="TY31" fmla="*/ 1586 h 3100"/>
              <a:gd name="TX32" fmla="*/ 3204 w 3494"/>
              <a:gd name="TY32" fmla="*/ 1641 h 3100"/>
              <a:gd name="TX33" fmla="*/ 2007 w 3494"/>
              <a:gd name="TY33" fmla="*/ 2813 h 3100"/>
              <a:gd name="TX34" fmla="*/ 1988 w 3494"/>
              <a:gd name="TY34" fmla="*/ 2828 h 3100"/>
              <a:gd name="TX35" fmla="*/ 1965 w 3494"/>
              <a:gd name="TY35" fmla="*/ 2838 h 3100"/>
              <a:gd name="TX36" fmla="*/ 1942 w 3494"/>
              <a:gd name="TY36" fmla="*/ 2844 h 3100"/>
              <a:gd name="TX37" fmla="*/ 1918 w 3494"/>
              <a:gd name="TY37" fmla="*/ 2844 h 3100"/>
              <a:gd name="TX38" fmla="*/ 1894 w 3494"/>
              <a:gd name="TY38" fmla="*/ 2838 h 3100"/>
              <a:gd name="TX39" fmla="*/ 1873 w 3494"/>
              <a:gd name="TY39" fmla="*/ 2828 h 3100"/>
              <a:gd name="TX40" fmla="*/ 1853 w 3494"/>
              <a:gd name="TY40" fmla="*/ 2813 h 3100"/>
              <a:gd name="TX41" fmla="*/ 1837 w 3494"/>
              <a:gd name="TY41" fmla="*/ 2793 h 3100"/>
              <a:gd name="TX42" fmla="*/ 1827 w 3494"/>
              <a:gd name="TY42" fmla="*/ 2772 h 3100"/>
              <a:gd name="TX43" fmla="*/ 1821 w 3494"/>
              <a:gd name="TY43" fmla="*/ 2749 h 3100"/>
              <a:gd name="TX44" fmla="*/ 1821 w 3494"/>
              <a:gd name="TY44" fmla="*/ 2726 h 3100"/>
              <a:gd name="TX45" fmla="*/ 1827 w 3494"/>
              <a:gd name="TY45" fmla="*/ 2703 h 3100"/>
              <a:gd name="TX46" fmla="*/ 1837 w 3494"/>
              <a:gd name="TY46" fmla="*/ 2681 h 3100"/>
              <a:gd name="TX47" fmla="*/ 1853 w 3494"/>
              <a:gd name="TY47" fmla="*/ 2662 h 3100"/>
              <a:gd name="TX48" fmla="*/ 3035 w 3494"/>
              <a:gd name="TY48" fmla="*/ 1505 h 3100"/>
              <a:gd name="TX49" fmla="*/ 3079 w 3494"/>
              <a:gd name="TY49" fmla="*/ 1458 h 3100"/>
              <a:gd name="TX50" fmla="*/ 3118 w 3494"/>
              <a:gd name="TY50" fmla="*/ 1407 h 3100"/>
              <a:gd name="TX51" fmla="*/ 3153 w 3494"/>
              <a:gd name="TY51" fmla="*/ 1355 h 3100"/>
              <a:gd name="TX52" fmla="*/ 3183 w 3494"/>
              <a:gd name="TY52" fmla="*/ 1300 h 3100"/>
              <a:gd name="TX53" fmla="*/ 3208 w 3494"/>
              <a:gd name="TY53" fmla="*/ 1243 h 3100"/>
              <a:gd name="TX54" fmla="*/ 3228 w 3494"/>
              <a:gd name="TY54" fmla="*/ 1185 h 3100"/>
              <a:gd name="TX55" fmla="*/ 3242 w 3494"/>
              <a:gd name="TY55" fmla="*/ 1126 h 3100"/>
              <a:gd name="TX56" fmla="*/ 3253 w 3494"/>
              <a:gd name="TY56" fmla="*/ 1066 h 3100"/>
              <a:gd name="TX57" fmla="*/ 3257 w 3494"/>
              <a:gd name="TY57" fmla="*/ 1006 h 3100"/>
              <a:gd name="TX58" fmla="*/ 3257 w 3494"/>
              <a:gd name="TY58" fmla="*/ 946 h 3100"/>
              <a:gd name="TX59" fmla="*/ 3253 w 3494"/>
              <a:gd name="TY59" fmla="*/ 885 h 3100"/>
              <a:gd name="TX60" fmla="*/ 3242 w 3494"/>
              <a:gd name="TY60" fmla="*/ 826 h 3100"/>
              <a:gd name="TX61" fmla="*/ 3228 w 3494"/>
              <a:gd name="TY61" fmla="*/ 766 h 3100"/>
              <a:gd name="TX62" fmla="*/ 3208 w 3494"/>
              <a:gd name="TY62" fmla="*/ 709 h 3100"/>
              <a:gd name="TX63" fmla="*/ 3183 w 3494"/>
              <a:gd name="TY63" fmla="*/ 653 h 3100"/>
              <a:gd name="TX64" fmla="*/ 3153 w 3494"/>
              <a:gd name="TY64" fmla="*/ 598 h 3100"/>
              <a:gd name="TX65" fmla="*/ 3118 w 3494"/>
              <a:gd name="TY65" fmla="*/ 545 h 3100"/>
              <a:gd name="TX66" fmla="*/ 3079 w 3494"/>
              <a:gd name="TY66" fmla="*/ 495 h 3100"/>
              <a:gd name="TX67" fmla="*/ 3035 w 3494"/>
              <a:gd name="TY67" fmla="*/ 448 h 3100"/>
              <a:gd name="TX68" fmla="*/ 2985 w 3494"/>
              <a:gd name="TY68" fmla="*/ 403 h 3100"/>
              <a:gd name="TX69" fmla="*/ 2935 w 3494"/>
              <a:gd name="TY69" fmla="*/ 364 h 3100"/>
              <a:gd name="TX70" fmla="*/ 2881 w 3494"/>
              <a:gd name="TY70" fmla="*/ 331 h 3100"/>
              <a:gd name="TX71" fmla="*/ 2825 w 3494"/>
              <a:gd name="TY71" fmla="*/ 301 h 3100"/>
              <a:gd name="TX72" fmla="*/ 2767 w 3494"/>
              <a:gd name="TY72" fmla="*/ 277 h 3100"/>
              <a:gd name="TX73" fmla="*/ 2708 w 3494"/>
              <a:gd name="TY73" fmla="*/ 258 h 3100"/>
              <a:gd name="TX74" fmla="*/ 2648 w 3494"/>
              <a:gd name="TY74" fmla="*/ 243 h 3100"/>
              <a:gd name="TX75" fmla="*/ 2586 w 3494"/>
              <a:gd name="TY75" fmla="*/ 234 h 3100"/>
              <a:gd name="TX76" fmla="*/ 2525 w 3494"/>
              <a:gd name="TY76" fmla="*/ 229 h 3100"/>
              <a:gd name="TX77" fmla="*/ 2464 w 3494"/>
              <a:gd name="TY77" fmla="*/ 229 h 3100"/>
              <a:gd name="TX78" fmla="*/ 2402 w 3494"/>
              <a:gd name="TY78" fmla="*/ 234 h 3100"/>
              <a:gd name="TX79" fmla="*/ 2340 w 3494"/>
              <a:gd name="TY79" fmla="*/ 243 h 3100"/>
              <a:gd name="TX80" fmla="*/ 2280 w 3494"/>
              <a:gd name="TY80" fmla="*/ 258 h 3100"/>
              <a:gd name="TX81" fmla="*/ 2221 w 3494"/>
              <a:gd name="TY81" fmla="*/ 277 h 3100"/>
              <a:gd name="TX82" fmla="*/ 2164 w 3494"/>
              <a:gd name="TY82" fmla="*/ 301 h 3100"/>
              <a:gd name="TX83" fmla="*/ 2108 w 3494"/>
              <a:gd name="TY83" fmla="*/ 331 h 3100"/>
              <a:gd name="TX84" fmla="*/ 2055 w 3494"/>
              <a:gd name="TY84" fmla="*/ 364 h 3100"/>
              <a:gd name="TX85" fmla="*/ 2003 w 3494"/>
              <a:gd name="TY85" fmla="*/ 403 h 3100"/>
              <a:gd name="TX86" fmla="*/ 1955 w 3494"/>
              <a:gd name="TY86" fmla="*/ 448 h 3100"/>
              <a:gd name="TX87" fmla="*/ 378 w 3494"/>
              <a:gd name="TY87" fmla="*/ 1972 h 3100"/>
              <a:gd name="TX88" fmla="*/ 341 w 3494"/>
              <a:gd name="TY88" fmla="*/ 2013 h 3100"/>
              <a:gd name="TX89" fmla="*/ 307 w 3494"/>
              <a:gd name="TY89" fmla="*/ 2057 h 3100"/>
              <a:gd name="TX90" fmla="*/ 280 w 3494"/>
              <a:gd name="TY90" fmla="*/ 2102 h 3100"/>
              <a:gd name="TX91" fmla="*/ 258 w 3494"/>
              <a:gd name="TY91" fmla="*/ 2149 h 3100"/>
              <a:gd name="TX92" fmla="*/ 241 w 3494"/>
              <a:gd name="TY92" fmla="*/ 2199 h 3100"/>
              <a:gd name="TX93" fmla="*/ 228 w 3494"/>
              <a:gd name="TY93" fmla="*/ 2248 h 3100"/>
              <a:gd name="TX94" fmla="*/ 220 w 3494"/>
              <a:gd name="TY94" fmla="*/ 2299 h 3100"/>
              <a:gd name="TX95" fmla="*/ 218 w 3494"/>
              <a:gd name="TY95" fmla="*/ 2350 h 3100"/>
              <a:gd name="TX96" fmla="*/ 220 w 3494"/>
              <a:gd name="TY96" fmla="*/ 2402 h 3100"/>
              <a:gd name="TX97" fmla="*/ 228 w 3494"/>
              <a:gd name="TY97" fmla="*/ 2452 h 3100"/>
              <a:gd name="TX98" fmla="*/ 241 w 3494"/>
              <a:gd name="TY98" fmla="*/ 2503 h 3100"/>
              <a:gd name="TX99" fmla="*/ 258 w 3494"/>
              <a:gd name="TY99" fmla="*/ 2551 h 3100"/>
              <a:gd name="TX100" fmla="*/ 280 w 3494"/>
              <a:gd name="TY100" fmla="*/ 2599 h 3100"/>
              <a:gd name="TX101" fmla="*/ 307 w 3494"/>
              <a:gd name="TY101" fmla="*/ 2644 h 3100"/>
              <a:gd name="TX102" fmla="*/ 341 w 3494"/>
              <a:gd name="TY102" fmla="*/ 2687 h 3100"/>
              <a:gd name="TX103" fmla="*/ 378 w 3494"/>
              <a:gd name="TY103" fmla="*/ 2728 h 3100"/>
              <a:gd name="TX104" fmla="*/ 419 w 3494"/>
              <a:gd name="TY104" fmla="*/ 2765 h 3100"/>
              <a:gd name="TX105" fmla="*/ 463 w 3494"/>
              <a:gd name="TY105" fmla="*/ 2796 h 3100"/>
              <a:gd name="TX106" fmla="*/ 509 w 3494"/>
              <a:gd name="TY106" fmla="*/ 2824 h 3100"/>
              <a:gd name="TX107" fmla="*/ 558 w 3494"/>
              <a:gd name="TY107" fmla="*/ 2846 h 3100"/>
              <a:gd name="TX108" fmla="*/ 608 w 3494"/>
              <a:gd name="TY108" fmla="*/ 2863 h 3100"/>
              <a:gd name="TX109" fmla="*/ 660 w 3494"/>
              <a:gd name="TY109" fmla="*/ 2874 h 3100"/>
              <a:gd name="TX110" fmla="*/ 711 w 3494"/>
              <a:gd name="TY110" fmla="*/ 2882 h 3100"/>
              <a:gd name="TX111" fmla="*/ 763 w 3494"/>
              <a:gd name="TY111" fmla="*/ 2885 h 3100"/>
              <a:gd name="TX112" fmla="*/ 816 w 3494"/>
              <a:gd name="TY112" fmla="*/ 2882 h 3100"/>
              <a:gd name="TX113" fmla="*/ 867 w 3494"/>
              <a:gd name="TY113" fmla="*/ 2874 h 3100"/>
              <a:gd name="TX114" fmla="*/ 919 w 3494"/>
              <a:gd name="TY114" fmla="*/ 2863 h 3100"/>
              <a:gd name="TX115" fmla="*/ 968 w 3494"/>
              <a:gd name="TY115" fmla="*/ 2846 h 3100"/>
              <a:gd name="TX116" fmla="*/ 1018 w 3494"/>
              <a:gd name="TY116" fmla="*/ 2824 h 3100"/>
              <a:gd name="TX117" fmla="*/ 1064 w 3494"/>
              <a:gd name="TY117" fmla="*/ 2796 h 3100"/>
              <a:gd name="TX118" fmla="*/ 1108 w 3494"/>
              <a:gd name="TY118" fmla="*/ 2765 h 3100"/>
              <a:gd name="TX119" fmla="*/ 1149 w 3494"/>
              <a:gd name="TY119" fmla="*/ 2728 h 3100"/>
              <a:gd name="TX120" fmla="*/ 2741 w 3494"/>
              <a:gd name="TY120" fmla="*/ 1187 h 3100"/>
              <a:gd name="TX121" fmla="*/ 2768 w 3494"/>
              <a:gd name="TY121" fmla="*/ 1158 h 3100"/>
              <a:gd name="TX122" fmla="*/ 2791 w 3494"/>
              <a:gd name="TY122" fmla="*/ 1125 h 3100"/>
              <a:gd name="TX123" fmla="*/ 2809 w 3494"/>
              <a:gd name="TY123" fmla="*/ 1091 h 3100"/>
              <a:gd name="TX124" fmla="*/ 2823 w 3494"/>
              <a:gd name="TY124" fmla="*/ 1055 h 3100"/>
              <a:gd name="TX125" fmla="*/ 2831 w 3494"/>
              <a:gd name="TY125" fmla="*/ 1018 h 3100"/>
              <a:gd name="TX126" fmla="*/ 2837 w 3494"/>
              <a:gd name="TY126" fmla="*/ 980 h 3100"/>
              <a:gd name="TX127" fmla="*/ 2837 w 3494"/>
              <a:gd name="TY127" fmla="*/ 942 h 3100"/>
              <a:gd name="TX128" fmla="*/ 2831 w 3494"/>
              <a:gd name="TY128" fmla="*/ 904 h 3100"/>
              <a:gd name="TX129" fmla="*/ 2823 w 3494"/>
              <a:gd name="TY129" fmla="*/ 867 h 3100"/>
              <a:gd name="TX130" fmla="*/ 2809 w 3494"/>
              <a:gd name="TY130" fmla="*/ 832 h 3100"/>
              <a:gd name="TX131" fmla="*/ 2791 w 3494"/>
              <a:gd name="TY131" fmla="*/ 797 h 3100"/>
              <a:gd name="TX132" fmla="*/ 2768 w 3494"/>
              <a:gd name="TY132" fmla="*/ 764 h 3100"/>
              <a:gd name="TX133" fmla="*/ 2741 w 3494"/>
              <a:gd name="TY133" fmla="*/ 734 h 3100"/>
              <a:gd name="TX134" fmla="*/ 2710 w 3494"/>
              <a:gd name="TY134" fmla="*/ 707 h 3100"/>
              <a:gd name="TX135" fmla="*/ 2677 w 3494"/>
              <a:gd name="TY135" fmla="*/ 685 h 3100"/>
              <a:gd name="TX136" fmla="*/ 2642 w 3494"/>
              <a:gd name="TY136" fmla="*/ 668 h 3100"/>
              <a:gd name="TX137" fmla="*/ 2605 w 3494"/>
              <a:gd name="TY137" fmla="*/ 654 h 3100"/>
              <a:gd name="TX138" fmla="*/ 2567 w 3494"/>
              <a:gd name="TY138" fmla="*/ 645 h 3100"/>
              <a:gd name="TX139" fmla="*/ 2528 w 3494"/>
              <a:gd name="TY139" fmla="*/ 641 h 3100"/>
              <a:gd name="TX140" fmla="*/ 2490 w 3494"/>
              <a:gd name="TY140" fmla="*/ 641 h 3100"/>
              <a:gd name="TX141" fmla="*/ 2452 w 3494"/>
              <a:gd name="TY141" fmla="*/ 645 h 3100"/>
              <a:gd name="TX142" fmla="*/ 2415 w 3494"/>
              <a:gd name="TY142" fmla="*/ 654 h 3100"/>
              <a:gd name="TX143" fmla="*/ 2377 w 3494"/>
              <a:gd name="TY143" fmla="*/ 668 h 3100"/>
              <a:gd name="TX144" fmla="*/ 2343 w 3494"/>
              <a:gd name="TY144" fmla="*/ 685 h 3100"/>
              <a:gd name="TX145" fmla="*/ 2309 w 3494"/>
              <a:gd name="TY145" fmla="*/ 707 h 3100"/>
              <a:gd name="TX146" fmla="*/ 2278 w 3494"/>
              <a:gd name="TY146" fmla="*/ 734 h 3100"/>
              <a:gd name="TX147" fmla="*/ 1082 w 3494"/>
              <a:gd name="TY147" fmla="*/ 1906 h 3100"/>
              <a:gd name="TX148" fmla="*/ 1062 w 3494"/>
              <a:gd name="TY148" fmla="*/ 1922 h 3100"/>
              <a:gd name="TX149" fmla="*/ 1040 w 3494"/>
              <a:gd name="TY149" fmla="*/ 1931 h 3100"/>
              <a:gd name="TX150" fmla="*/ 1017 w 3494"/>
              <a:gd name="TY150" fmla="*/ 1937 h 3100"/>
              <a:gd name="TX151" fmla="*/ 992 w 3494"/>
              <a:gd name="TY151" fmla="*/ 1937 h 3100"/>
              <a:gd name="TX152" fmla="*/ 969 w 3494"/>
              <a:gd name="TY152" fmla="*/ 1931 h 3100"/>
              <a:gd name="TX153" fmla="*/ 947 w 3494"/>
              <a:gd name="TY153" fmla="*/ 1922 h 3100"/>
              <a:gd name="TX154" fmla="*/ 927 w 3494"/>
              <a:gd name="TY154" fmla="*/ 1906 h 3100"/>
              <a:gd name="TX155" fmla="*/ 911 w 3494"/>
              <a:gd name="TY155" fmla="*/ 1887 h 3100"/>
              <a:gd name="TX156" fmla="*/ 900 w 3494"/>
              <a:gd name="TY156" fmla="*/ 1865 h 3100"/>
              <a:gd name="TX157" fmla="*/ 896 w 3494"/>
              <a:gd name="TY157" fmla="*/ 1842 h 3100"/>
              <a:gd name="TX158" fmla="*/ 896 w 3494"/>
              <a:gd name="TY158" fmla="*/ 1819 h 3100"/>
              <a:gd name="TX159" fmla="*/ 900 w 3494"/>
              <a:gd name="TY159" fmla="*/ 1796 h 3100"/>
              <a:gd name="TX160" fmla="*/ 911 w 3494"/>
              <a:gd name="TY160" fmla="*/ 1775 h 3100"/>
              <a:gd name="TX161" fmla="*/ 927 w 3494"/>
              <a:gd name="TY161" fmla="*/ 1755 h 3100"/>
              <a:gd name="TX162" fmla="*/ 2123 w 3494"/>
              <a:gd name="TY162" fmla="*/ 583 h 3100"/>
              <a:gd name="TX163" fmla="*/ 2165 w 3494"/>
              <a:gd name="TY163" fmla="*/ 546 h 3100"/>
              <a:gd name="TX164" fmla="*/ 2209 w 3494"/>
              <a:gd name="TY164" fmla="*/ 515 h 3100"/>
              <a:gd name="TX165" fmla="*/ 2255 w 3494"/>
              <a:gd name="TY165" fmla="*/ 488 h 3100"/>
              <a:gd name="TX166" fmla="*/ 2304 w 3494"/>
              <a:gd name="TY166" fmla="*/ 465 h 3100"/>
              <a:gd name="TX167" fmla="*/ 2354 w 3494"/>
              <a:gd name="TY167" fmla="*/ 449 h 3100"/>
              <a:gd name="TX168" fmla="*/ 2405 w 3494"/>
              <a:gd name="TY168" fmla="*/ 436 h 3100"/>
              <a:gd name="TX169" fmla="*/ 2457 w 3494"/>
              <a:gd name="TY169" fmla="*/ 429 h 3100"/>
              <a:gd name="TX170" fmla="*/ 2509 w 3494"/>
              <a:gd name="TY170" fmla="*/ 427 h 3100"/>
              <a:gd name="TX171" fmla="*/ 2562 w 3494"/>
              <a:gd name="TY171" fmla="*/ 429 h 3100"/>
              <a:gd name="TX172" fmla="*/ 2613 w 3494"/>
              <a:gd name="TY172" fmla="*/ 436 h 3100"/>
              <a:gd name="TX173" fmla="*/ 2665 w 3494"/>
              <a:gd name="TY173" fmla="*/ 449 h 3100"/>
              <a:gd name="TX174" fmla="*/ 2714 w 3494"/>
              <a:gd name="TY174" fmla="*/ 465 h 3100"/>
              <a:gd name="TX175" fmla="*/ 2763 w 3494"/>
              <a:gd name="TY175" fmla="*/ 488 h 3100"/>
              <a:gd name="TX176" fmla="*/ 2810 w 3494"/>
              <a:gd name="TY176" fmla="*/ 515 h 3100"/>
              <a:gd name="TX177" fmla="*/ 2854 w 3494"/>
              <a:gd name="TY177" fmla="*/ 546 h 3100"/>
              <a:gd name="TX178" fmla="*/ 2895 w 3494"/>
              <a:gd name="TY178" fmla="*/ 583 h 3100"/>
              <a:gd name="TX179" fmla="*/ 2932 w 3494"/>
              <a:gd name="TY179" fmla="*/ 623 h 3100"/>
              <a:gd name="TX180" fmla="*/ 2965 w 3494"/>
              <a:gd name="TY180" fmla="*/ 666 h 3100"/>
              <a:gd name="TX181" fmla="*/ 2993 w 3494"/>
              <a:gd name="TY181" fmla="*/ 713 h 3100"/>
              <a:gd name="TX182" fmla="*/ 3015 w 3494"/>
              <a:gd name="TY182" fmla="*/ 760 h 3100"/>
              <a:gd name="TX183" fmla="*/ 3032 w 3494"/>
              <a:gd name="TY183" fmla="*/ 809 h 3100"/>
              <a:gd name="TX184" fmla="*/ 3045 w 3494"/>
              <a:gd name="TY184" fmla="*/ 859 h 3100"/>
              <a:gd name="TX185" fmla="*/ 3053 w 3494"/>
              <a:gd name="TY185" fmla="*/ 910 h 3100"/>
              <a:gd name="TX186" fmla="*/ 3055 w 3494"/>
              <a:gd name="TY186" fmla="*/ 961 h 3100"/>
              <a:gd name="TX187" fmla="*/ 3053 w 3494"/>
              <a:gd name="TY187" fmla="*/ 1012 h 3100"/>
              <a:gd name="TX188" fmla="*/ 3045 w 3494"/>
              <a:gd name="TY188" fmla="*/ 1063 h 3100"/>
              <a:gd name="TX189" fmla="*/ 3032 w 3494"/>
              <a:gd name="TY189" fmla="*/ 1113 h 3100"/>
              <a:gd name="TX190" fmla="*/ 3015 w 3494"/>
              <a:gd name="TY190" fmla="*/ 1162 h 3100"/>
              <a:gd name="TX191" fmla="*/ 2993 w 3494"/>
              <a:gd name="TY191" fmla="*/ 1209 h 3100"/>
              <a:gd name="TX192" fmla="*/ 2965 w 3494"/>
              <a:gd name="TY192" fmla="*/ 1255 h 3100"/>
              <a:gd name="TX193" fmla="*/ 2932 w 3494"/>
              <a:gd name="TY193" fmla="*/ 1298 h 3100"/>
              <a:gd name="TX194" fmla="*/ 2895 w 3494"/>
              <a:gd name="TY194" fmla="*/ 1339 h 3100"/>
              <a:gd name="TX195" fmla="*/ 1303 w 3494"/>
              <a:gd name="TY195" fmla="*/ 2879 h 3100"/>
              <a:gd name="TX196" fmla="*/ 1255 w 3494"/>
              <a:gd name="TY196" fmla="*/ 2923 h 3100"/>
              <a:gd name="TX197" fmla="*/ 1203 w 3494"/>
              <a:gd name="TY197" fmla="*/ 2962 h 3100"/>
              <a:gd name="TX198" fmla="*/ 1150 w 3494"/>
              <a:gd name="TY198" fmla="*/ 2995 h 3100"/>
              <a:gd name="TX199" fmla="*/ 1094 w 3494"/>
              <a:gd name="TY199" fmla="*/ 3025 h 3100"/>
              <a:gd name="TX200" fmla="*/ 1036 w 3494"/>
              <a:gd name="TY200" fmla="*/ 3049 h 3100"/>
              <a:gd name="TX201" fmla="*/ 977 w 3494"/>
              <a:gd name="TY201" fmla="*/ 3068 h 3100"/>
              <a:gd name="TX202" fmla="*/ 917 w 3494"/>
              <a:gd name="TY202" fmla="*/ 3083 h 3100"/>
              <a:gd name="TX203" fmla="*/ 855 w 3494"/>
              <a:gd name="TY203" fmla="*/ 3092 h 3100"/>
              <a:gd name="TX204" fmla="*/ 794 w 3494"/>
              <a:gd name="TY204" fmla="*/ 3097 h 3100"/>
              <a:gd name="TX205" fmla="*/ 733 w 3494"/>
              <a:gd name="TY205" fmla="*/ 3097 h 3100"/>
              <a:gd name="TX206" fmla="*/ 671 w 3494"/>
              <a:gd name="TY206" fmla="*/ 3092 h 3100"/>
              <a:gd name="TX207" fmla="*/ 609 w 3494"/>
              <a:gd name="TY207" fmla="*/ 3083 h 3100"/>
              <a:gd name="TX208" fmla="*/ 549 w 3494"/>
              <a:gd name="TY208" fmla="*/ 3068 h 3100"/>
              <a:gd name="TX209" fmla="*/ 490 w 3494"/>
              <a:gd name="TY209" fmla="*/ 3049 h 3100"/>
              <a:gd name="TX210" fmla="*/ 433 w 3494"/>
              <a:gd name="TY210" fmla="*/ 3025 h 3100"/>
              <a:gd name="TX211" fmla="*/ 377 w 3494"/>
              <a:gd name="TY211" fmla="*/ 2995 h 3100"/>
              <a:gd name="TX212" fmla="*/ 323 w 3494"/>
              <a:gd name="TY212" fmla="*/ 2962 h 3100"/>
              <a:gd name="TX213" fmla="*/ 272 w 3494"/>
              <a:gd name="TY213" fmla="*/ 2923 h 3100"/>
              <a:gd name="TX214" fmla="*/ 224 w 3494"/>
              <a:gd name="TY214" fmla="*/ 2879 h 3100"/>
              <a:gd name="TX215" fmla="*/ 178 w 3494"/>
              <a:gd name="TY215" fmla="*/ 2832 h 3100"/>
              <a:gd name="TX216" fmla="*/ 139 w 3494"/>
              <a:gd name="TY216" fmla="*/ 2782 h 3100"/>
              <a:gd name="TX217" fmla="*/ 104 w 3494"/>
              <a:gd name="TY217" fmla="*/ 2729 h 3100"/>
              <a:gd name="TX218" fmla="*/ 75 w 3494"/>
              <a:gd name="TY218" fmla="*/ 2674 h 3100"/>
              <a:gd name="TX219" fmla="*/ 51 w 3494"/>
              <a:gd name="TY219" fmla="*/ 2617 h 3100"/>
              <a:gd name="TX220" fmla="*/ 30 w 3494"/>
              <a:gd name="TY220" fmla="*/ 2560 h 3100"/>
              <a:gd name="TX221" fmla="*/ 15 w 3494"/>
              <a:gd name="TY221" fmla="*/ 2501 h 3100"/>
              <a:gd name="TX222" fmla="*/ 5 w 3494"/>
              <a:gd name="TY222" fmla="*/ 2441 h 3100"/>
              <a:gd name="TX223" fmla="*/ 0 w 3494"/>
              <a:gd name="TY223" fmla="*/ 2381 h 3100"/>
              <a:gd name="TX224" fmla="*/ 0 w 3494"/>
              <a:gd name="TY224" fmla="*/ 2321 h 3100"/>
              <a:gd name="TX225" fmla="*/ 5 w 3494"/>
              <a:gd name="TY225" fmla="*/ 2260 h 3100"/>
              <a:gd name="TX226" fmla="*/ 15 w 3494"/>
              <a:gd name="TY226" fmla="*/ 2200 h 3100"/>
              <a:gd name="TX227" fmla="*/ 30 w 3494"/>
              <a:gd name="TY227" fmla="*/ 2141 h 3100"/>
              <a:gd name="TX228" fmla="*/ 51 w 3494"/>
              <a:gd name="TY228" fmla="*/ 2083 h 3100"/>
              <a:gd name="TX229" fmla="*/ 75 w 3494"/>
              <a:gd name="TY229" fmla="*/ 2027 h 3100"/>
              <a:gd name="TX230" fmla="*/ 104 w 3494"/>
              <a:gd name="TY230" fmla="*/ 1972 h 3100"/>
              <a:gd name="TX231" fmla="*/ 139 w 3494"/>
              <a:gd name="TY231" fmla="*/ 1920 h 3100"/>
              <a:gd name="TX232" fmla="*/ 178 w 3494"/>
              <a:gd name="TY232" fmla="*/ 1869 h 3100"/>
              <a:gd name="TX233" fmla="*/ 224 w 3494"/>
              <a:gd name="TY233" fmla="*/ 1822 h 3100"/>
              <a:gd name="TX234" fmla="*/ 1815 w 3494"/>
              <a:gd name="TY234" fmla="*/ 281 h 3100"/>
              <a:gd name="TX235" fmla="*/ 1872 w 3494"/>
              <a:gd name="TY235" fmla="*/ 230 h 3100"/>
              <a:gd name="TX236" fmla="*/ 1931 w 3494"/>
              <a:gd name="TY236" fmla="*/ 183 h 3100"/>
              <a:gd name="TX237" fmla="*/ 1992 w 3494"/>
              <a:gd name="TY237" fmla="*/ 143 h 3100"/>
              <a:gd name="TX238" fmla="*/ 2057 w 3494"/>
              <a:gd name="TY238" fmla="*/ 108 h 3100"/>
              <a:gd name="TX239" fmla="*/ 2123 w 3494"/>
              <a:gd name="TY239" fmla="*/ 76 h 3100"/>
              <a:gd name="TX240" fmla="*/ 2191 w 3494"/>
              <a:gd name="TY240" fmla="*/ 51 h 3100"/>
              <a:gd name="TX241" fmla="*/ 2261 w 3494"/>
              <a:gd name="TY241" fmla="*/ 31 h 3100"/>
              <a:gd name="TX242" fmla="*/ 2331 w 3494"/>
              <a:gd name="TY242" fmla="*/ 15 h 3100"/>
              <a:gd name="TX243" fmla="*/ 2402 w 3494"/>
              <a:gd name="TY243" fmla="*/ 5 h 3100"/>
              <a:gd name="TX244" fmla="*/ 2474 w 3494"/>
              <a:gd name="TY244" fmla="*/ 0 h 310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4" h="310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딥러닝을 위한 고급 도구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7715250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7.2.2 텐서보드 소개 : 텐서플로의 시각화 프레임워크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3" name="텍스트 상자 22"/>
          <p:cNvSpPr txBox="1">
            <a:spLocks/>
          </p:cNvSpPr>
          <p:nvPr/>
        </p:nvSpPr>
        <p:spPr>
          <a:xfrm>
            <a:off x="514350" y="1104900"/>
            <a:ext cx="546798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코드 7-8 텐서보드 로그 파일을 위한 디렉터리 생성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4" name="그림 23" descr="C:/Users/ehdal/AppData/Roaming/PolarisOffice/ETemp/11952_16561328/fImage1142245783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1471295"/>
            <a:ext cx="2010410" cy="339090"/>
          </a:xfrm>
          <a:prstGeom prst="rect">
            <a:avLst/>
          </a:prstGeom>
          <a:noFill/>
        </p:spPr>
      </p:pic>
      <p:pic>
        <p:nvPicPr>
          <p:cNvPr id="25" name="그림 24" descr="C:/Users/ehdal/AppData/Roaming/PolarisOffice/ETemp/11952_16561328/fImage19596246986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400300"/>
            <a:ext cx="6820535" cy="2553335"/>
          </a:xfrm>
          <a:prstGeom prst="rect">
            <a:avLst/>
          </a:prstGeom>
          <a:noFill/>
        </p:spPr>
      </p:pic>
      <p:sp>
        <p:nvSpPr>
          <p:cNvPr id="26" name="텍스트 상자 25"/>
          <p:cNvSpPr txBox="1">
            <a:spLocks/>
          </p:cNvSpPr>
          <p:nvPr/>
        </p:nvSpPr>
        <p:spPr>
          <a:xfrm>
            <a:off x="509905" y="2072005"/>
            <a:ext cx="546798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코드 7-9 텐서보드 콜백과 함께 모델 훈련하기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7" name="그림 26" descr="C:/Users/ehdal/AppData/Roaming/PolarisOffice/ETemp/11952_16561328/fImage19724250729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" y="5000625"/>
            <a:ext cx="8757285" cy="124841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28" name="그림 27" descr="C:/Users/ehdal/AppData/Roaming/PolarisOffice/ETemp/11952_16561328/fImage4813251198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625" y="3667125"/>
            <a:ext cx="5163185" cy="743585"/>
          </a:xfrm>
          <a:prstGeom prst="rect">
            <a:avLst/>
          </a:prstGeom>
          <a:noFill/>
        </p:spPr>
      </p:pic>
      <p:sp>
        <p:nvSpPr>
          <p:cNvPr id="29" name="텍스트 상자 28"/>
          <p:cNvSpPr txBox="1">
            <a:spLocks/>
          </p:cNvSpPr>
          <p:nvPr/>
        </p:nvSpPr>
        <p:spPr>
          <a:xfrm>
            <a:off x="8477250" y="3238500"/>
            <a:ext cx="333438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Prompt 창 실행!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10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670" cy="248920"/>
          </a:xfrm>
          <a:custGeom>
            <a:avLst/>
            <a:gdLst>
              <a:gd name="TX0" fmla="*/ 2474 w 3494"/>
              <a:gd name="TY0" fmla="*/ 0 h 3100"/>
              <a:gd name="TX1" fmla="*/ 2546 w 3494"/>
              <a:gd name="TY1" fmla="*/ 0 h 3100"/>
              <a:gd name="TX2" fmla="*/ 2618 w 3494"/>
              <a:gd name="TY2" fmla="*/ 5 h 3100"/>
              <a:gd name="TX3" fmla="*/ 2689 w 3494"/>
              <a:gd name="TY3" fmla="*/ 15 h 3100"/>
              <a:gd name="TX4" fmla="*/ 2758 w 3494"/>
              <a:gd name="TY4" fmla="*/ 31 h 3100"/>
              <a:gd name="TX5" fmla="*/ 2828 w 3494"/>
              <a:gd name="TY5" fmla="*/ 51 h 3100"/>
              <a:gd name="TX6" fmla="*/ 2896 w 3494"/>
              <a:gd name="TY6" fmla="*/ 76 h 3100"/>
              <a:gd name="TX7" fmla="*/ 2963 w 3494"/>
              <a:gd name="TY7" fmla="*/ 108 h 3100"/>
              <a:gd name="TX8" fmla="*/ 3026 w 3494"/>
              <a:gd name="TY8" fmla="*/ 143 h 3100"/>
              <a:gd name="TX9" fmla="*/ 3088 w 3494"/>
              <a:gd name="TY9" fmla="*/ 183 h 3100"/>
              <a:gd name="TX10" fmla="*/ 3147 w 3494"/>
              <a:gd name="TY10" fmla="*/ 230 h 3100"/>
              <a:gd name="TX11" fmla="*/ 3204 w 3494"/>
              <a:gd name="TY11" fmla="*/ 281 h 3100"/>
              <a:gd name="TX12" fmla="*/ 3256 w 3494"/>
              <a:gd name="TY12" fmla="*/ 336 h 3100"/>
              <a:gd name="TX13" fmla="*/ 3303 w 3494"/>
              <a:gd name="TY13" fmla="*/ 394 h 3100"/>
              <a:gd name="TX14" fmla="*/ 3345 w 3494"/>
              <a:gd name="TY14" fmla="*/ 455 h 3100"/>
              <a:gd name="TX15" fmla="*/ 3382 w 3494"/>
              <a:gd name="TY15" fmla="*/ 518 h 3100"/>
              <a:gd name="TX16" fmla="*/ 3413 w 3494"/>
              <a:gd name="TY16" fmla="*/ 582 h 3100"/>
              <a:gd name="TX17" fmla="*/ 3439 w 3494"/>
              <a:gd name="TY17" fmla="*/ 650 h 3100"/>
              <a:gd name="TX18" fmla="*/ 3460 w 3494"/>
              <a:gd name="TY18" fmla="*/ 717 h 3100"/>
              <a:gd name="TX19" fmla="*/ 3475 w 3494"/>
              <a:gd name="TY19" fmla="*/ 786 h 3100"/>
              <a:gd name="TX20" fmla="*/ 3486 w 3494"/>
              <a:gd name="TY20" fmla="*/ 856 h 3100"/>
              <a:gd name="TX21" fmla="*/ 3491 w 3494"/>
              <a:gd name="TY21" fmla="*/ 926 h 3100"/>
              <a:gd name="TX22" fmla="*/ 3491 w 3494"/>
              <a:gd name="TY22" fmla="*/ 996 h 3100"/>
              <a:gd name="TX23" fmla="*/ 3486 w 3494"/>
              <a:gd name="TY23" fmla="*/ 1066 h 3100"/>
              <a:gd name="TX24" fmla="*/ 3475 w 3494"/>
              <a:gd name="TY24" fmla="*/ 1136 h 3100"/>
              <a:gd name="TX25" fmla="*/ 3460 w 3494"/>
              <a:gd name="TY25" fmla="*/ 1205 h 3100"/>
              <a:gd name="TX26" fmla="*/ 3439 w 3494"/>
              <a:gd name="TY26" fmla="*/ 1273 h 3100"/>
              <a:gd name="TX27" fmla="*/ 3413 w 3494"/>
              <a:gd name="TY27" fmla="*/ 1339 h 3100"/>
              <a:gd name="TX28" fmla="*/ 3382 w 3494"/>
              <a:gd name="TY28" fmla="*/ 1404 h 3100"/>
              <a:gd name="TX29" fmla="*/ 3345 w 3494"/>
              <a:gd name="TY29" fmla="*/ 1467 h 3100"/>
              <a:gd name="TX30" fmla="*/ 3303 w 3494"/>
              <a:gd name="TY30" fmla="*/ 1528 h 3100"/>
              <a:gd name="TX31" fmla="*/ 3256 w 3494"/>
              <a:gd name="TY31" fmla="*/ 1586 h 3100"/>
              <a:gd name="TX32" fmla="*/ 3204 w 3494"/>
              <a:gd name="TY32" fmla="*/ 1641 h 3100"/>
              <a:gd name="TX33" fmla="*/ 2007 w 3494"/>
              <a:gd name="TY33" fmla="*/ 2813 h 3100"/>
              <a:gd name="TX34" fmla="*/ 1988 w 3494"/>
              <a:gd name="TY34" fmla="*/ 2828 h 3100"/>
              <a:gd name="TX35" fmla="*/ 1965 w 3494"/>
              <a:gd name="TY35" fmla="*/ 2838 h 3100"/>
              <a:gd name="TX36" fmla="*/ 1942 w 3494"/>
              <a:gd name="TY36" fmla="*/ 2844 h 3100"/>
              <a:gd name="TX37" fmla="*/ 1918 w 3494"/>
              <a:gd name="TY37" fmla="*/ 2844 h 3100"/>
              <a:gd name="TX38" fmla="*/ 1894 w 3494"/>
              <a:gd name="TY38" fmla="*/ 2838 h 3100"/>
              <a:gd name="TX39" fmla="*/ 1873 w 3494"/>
              <a:gd name="TY39" fmla="*/ 2828 h 3100"/>
              <a:gd name="TX40" fmla="*/ 1853 w 3494"/>
              <a:gd name="TY40" fmla="*/ 2813 h 3100"/>
              <a:gd name="TX41" fmla="*/ 1837 w 3494"/>
              <a:gd name="TY41" fmla="*/ 2793 h 3100"/>
              <a:gd name="TX42" fmla="*/ 1827 w 3494"/>
              <a:gd name="TY42" fmla="*/ 2772 h 3100"/>
              <a:gd name="TX43" fmla="*/ 1821 w 3494"/>
              <a:gd name="TY43" fmla="*/ 2749 h 3100"/>
              <a:gd name="TX44" fmla="*/ 1821 w 3494"/>
              <a:gd name="TY44" fmla="*/ 2726 h 3100"/>
              <a:gd name="TX45" fmla="*/ 1827 w 3494"/>
              <a:gd name="TY45" fmla="*/ 2703 h 3100"/>
              <a:gd name="TX46" fmla="*/ 1837 w 3494"/>
              <a:gd name="TY46" fmla="*/ 2681 h 3100"/>
              <a:gd name="TX47" fmla="*/ 1853 w 3494"/>
              <a:gd name="TY47" fmla="*/ 2662 h 3100"/>
              <a:gd name="TX48" fmla="*/ 3035 w 3494"/>
              <a:gd name="TY48" fmla="*/ 1505 h 3100"/>
              <a:gd name="TX49" fmla="*/ 3079 w 3494"/>
              <a:gd name="TY49" fmla="*/ 1458 h 3100"/>
              <a:gd name="TX50" fmla="*/ 3118 w 3494"/>
              <a:gd name="TY50" fmla="*/ 1407 h 3100"/>
              <a:gd name="TX51" fmla="*/ 3153 w 3494"/>
              <a:gd name="TY51" fmla="*/ 1355 h 3100"/>
              <a:gd name="TX52" fmla="*/ 3183 w 3494"/>
              <a:gd name="TY52" fmla="*/ 1300 h 3100"/>
              <a:gd name="TX53" fmla="*/ 3208 w 3494"/>
              <a:gd name="TY53" fmla="*/ 1243 h 3100"/>
              <a:gd name="TX54" fmla="*/ 3228 w 3494"/>
              <a:gd name="TY54" fmla="*/ 1185 h 3100"/>
              <a:gd name="TX55" fmla="*/ 3242 w 3494"/>
              <a:gd name="TY55" fmla="*/ 1126 h 3100"/>
              <a:gd name="TX56" fmla="*/ 3253 w 3494"/>
              <a:gd name="TY56" fmla="*/ 1066 h 3100"/>
              <a:gd name="TX57" fmla="*/ 3257 w 3494"/>
              <a:gd name="TY57" fmla="*/ 1006 h 3100"/>
              <a:gd name="TX58" fmla="*/ 3257 w 3494"/>
              <a:gd name="TY58" fmla="*/ 946 h 3100"/>
              <a:gd name="TX59" fmla="*/ 3253 w 3494"/>
              <a:gd name="TY59" fmla="*/ 885 h 3100"/>
              <a:gd name="TX60" fmla="*/ 3242 w 3494"/>
              <a:gd name="TY60" fmla="*/ 826 h 3100"/>
              <a:gd name="TX61" fmla="*/ 3228 w 3494"/>
              <a:gd name="TY61" fmla="*/ 766 h 3100"/>
              <a:gd name="TX62" fmla="*/ 3208 w 3494"/>
              <a:gd name="TY62" fmla="*/ 709 h 3100"/>
              <a:gd name="TX63" fmla="*/ 3183 w 3494"/>
              <a:gd name="TY63" fmla="*/ 653 h 3100"/>
              <a:gd name="TX64" fmla="*/ 3153 w 3494"/>
              <a:gd name="TY64" fmla="*/ 598 h 3100"/>
              <a:gd name="TX65" fmla="*/ 3118 w 3494"/>
              <a:gd name="TY65" fmla="*/ 545 h 3100"/>
              <a:gd name="TX66" fmla="*/ 3079 w 3494"/>
              <a:gd name="TY66" fmla="*/ 495 h 3100"/>
              <a:gd name="TX67" fmla="*/ 3035 w 3494"/>
              <a:gd name="TY67" fmla="*/ 448 h 3100"/>
              <a:gd name="TX68" fmla="*/ 2985 w 3494"/>
              <a:gd name="TY68" fmla="*/ 403 h 3100"/>
              <a:gd name="TX69" fmla="*/ 2935 w 3494"/>
              <a:gd name="TY69" fmla="*/ 364 h 3100"/>
              <a:gd name="TX70" fmla="*/ 2881 w 3494"/>
              <a:gd name="TY70" fmla="*/ 331 h 3100"/>
              <a:gd name="TX71" fmla="*/ 2825 w 3494"/>
              <a:gd name="TY71" fmla="*/ 301 h 3100"/>
              <a:gd name="TX72" fmla="*/ 2767 w 3494"/>
              <a:gd name="TY72" fmla="*/ 277 h 3100"/>
              <a:gd name="TX73" fmla="*/ 2708 w 3494"/>
              <a:gd name="TY73" fmla="*/ 258 h 3100"/>
              <a:gd name="TX74" fmla="*/ 2648 w 3494"/>
              <a:gd name="TY74" fmla="*/ 243 h 3100"/>
              <a:gd name="TX75" fmla="*/ 2586 w 3494"/>
              <a:gd name="TY75" fmla="*/ 234 h 3100"/>
              <a:gd name="TX76" fmla="*/ 2525 w 3494"/>
              <a:gd name="TY76" fmla="*/ 229 h 3100"/>
              <a:gd name="TX77" fmla="*/ 2464 w 3494"/>
              <a:gd name="TY77" fmla="*/ 229 h 3100"/>
              <a:gd name="TX78" fmla="*/ 2402 w 3494"/>
              <a:gd name="TY78" fmla="*/ 234 h 3100"/>
              <a:gd name="TX79" fmla="*/ 2340 w 3494"/>
              <a:gd name="TY79" fmla="*/ 243 h 3100"/>
              <a:gd name="TX80" fmla="*/ 2280 w 3494"/>
              <a:gd name="TY80" fmla="*/ 258 h 3100"/>
              <a:gd name="TX81" fmla="*/ 2221 w 3494"/>
              <a:gd name="TY81" fmla="*/ 277 h 3100"/>
              <a:gd name="TX82" fmla="*/ 2164 w 3494"/>
              <a:gd name="TY82" fmla="*/ 301 h 3100"/>
              <a:gd name="TX83" fmla="*/ 2108 w 3494"/>
              <a:gd name="TY83" fmla="*/ 331 h 3100"/>
              <a:gd name="TX84" fmla="*/ 2055 w 3494"/>
              <a:gd name="TY84" fmla="*/ 364 h 3100"/>
              <a:gd name="TX85" fmla="*/ 2003 w 3494"/>
              <a:gd name="TY85" fmla="*/ 403 h 3100"/>
              <a:gd name="TX86" fmla="*/ 1955 w 3494"/>
              <a:gd name="TY86" fmla="*/ 448 h 3100"/>
              <a:gd name="TX87" fmla="*/ 378 w 3494"/>
              <a:gd name="TY87" fmla="*/ 1972 h 3100"/>
              <a:gd name="TX88" fmla="*/ 341 w 3494"/>
              <a:gd name="TY88" fmla="*/ 2013 h 3100"/>
              <a:gd name="TX89" fmla="*/ 307 w 3494"/>
              <a:gd name="TY89" fmla="*/ 2057 h 3100"/>
              <a:gd name="TX90" fmla="*/ 280 w 3494"/>
              <a:gd name="TY90" fmla="*/ 2102 h 3100"/>
              <a:gd name="TX91" fmla="*/ 258 w 3494"/>
              <a:gd name="TY91" fmla="*/ 2149 h 3100"/>
              <a:gd name="TX92" fmla="*/ 241 w 3494"/>
              <a:gd name="TY92" fmla="*/ 2199 h 3100"/>
              <a:gd name="TX93" fmla="*/ 228 w 3494"/>
              <a:gd name="TY93" fmla="*/ 2248 h 3100"/>
              <a:gd name="TX94" fmla="*/ 220 w 3494"/>
              <a:gd name="TY94" fmla="*/ 2299 h 3100"/>
              <a:gd name="TX95" fmla="*/ 218 w 3494"/>
              <a:gd name="TY95" fmla="*/ 2350 h 3100"/>
              <a:gd name="TX96" fmla="*/ 220 w 3494"/>
              <a:gd name="TY96" fmla="*/ 2402 h 3100"/>
              <a:gd name="TX97" fmla="*/ 228 w 3494"/>
              <a:gd name="TY97" fmla="*/ 2452 h 3100"/>
              <a:gd name="TX98" fmla="*/ 241 w 3494"/>
              <a:gd name="TY98" fmla="*/ 2503 h 3100"/>
              <a:gd name="TX99" fmla="*/ 258 w 3494"/>
              <a:gd name="TY99" fmla="*/ 2551 h 3100"/>
              <a:gd name="TX100" fmla="*/ 280 w 3494"/>
              <a:gd name="TY100" fmla="*/ 2599 h 3100"/>
              <a:gd name="TX101" fmla="*/ 307 w 3494"/>
              <a:gd name="TY101" fmla="*/ 2644 h 3100"/>
              <a:gd name="TX102" fmla="*/ 341 w 3494"/>
              <a:gd name="TY102" fmla="*/ 2687 h 3100"/>
              <a:gd name="TX103" fmla="*/ 378 w 3494"/>
              <a:gd name="TY103" fmla="*/ 2728 h 3100"/>
              <a:gd name="TX104" fmla="*/ 419 w 3494"/>
              <a:gd name="TY104" fmla="*/ 2765 h 3100"/>
              <a:gd name="TX105" fmla="*/ 463 w 3494"/>
              <a:gd name="TY105" fmla="*/ 2796 h 3100"/>
              <a:gd name="TX106" fmla="*/ 509 w 3494"/>
              <a:gd name="TY106" fmla="*/ 2824 h 3100"/>
              <a:gd name="TX107" fmla="*/ 558 w 3494"/>
              <a:gd name="TY107" fmla="*/ 2846 h 3100"/>
              <a:gd name="TX108" fmla="*/ 608 w 3494"/>
              <a:gd name="TY108" fmla="*/ 2863 h 3100"/>
              <a:gd name="TX109" fmla="*/ 660 w 3494"/>
              <a:gd name="TY109" fmla="*/ 2874 h 3100"/>
              <a:gd name="TX110" fmla="*/ 711 w 3494"/>
              <a:gd name="TY110" fmla="*/ 2882 h 3100"/>
              <a:gd name="TX111" fmla="*/ 763 w 3494"/>
              <a:gd name="TY111" fmla="*/ 2885 h 3100"/>
              <a:gd name="TX112" fmla="*/ 816 w 3494"/>
              <a:gd name="TY112" fmla="*/ 2882 h 3100"/>
              <a:gd name="TX113" fmla="*/ 867 w 3494"/>
              <a:gd name="TY113" fmla="*/ 2874 h 3100"/>
              <a:gd name="TX114" fmla="*/ 919 w 3494"/>
              <a:gd name="TY114" fmla="*/ 2863 h 3100"/>
              <a:gd name="TX115" fmla="*/ 968 w 3494"/>
              <a:gd name="TY115" fmla="*/ 2846 h 3100"/>
              <a:gd name="TX116" fmla="*/ 1018 w 3494"/>
              <a:gd name="TY116" fmla="*/ 2824 h 3100"/>
              <a:gd name="TX117" fmla="*/ 1064 w 3494"/>
              <a:gd name="TY117" fmla="*/ 2796 h 3100"/>
              <a:gd name="TX118" fmla="*/ 1108 w 3494"/>
              <a:gd name="TY118" fmla="*/ 2765 h 3100"/>
              <a:gd name="TX119" fmla="*/ 1149 w 3494"/>
              <a:gd name="TY119" fmla="*/ 2728 h 3100"/>
              <a:gd name="TX120" fmla="*/ 2741 w 3494"/>
              <a:gd name="TY120" fmla="*/ 1187 h 3100"/>
              <a:gd name="TX121" fmla="*/ 2768 w 3494"/>
              <a:gd name="TY121" fmla="*/ 1158 h 3100"/>
              <a:gd name="TX122" fmla="*/ 2791 w 3494"/>
              <a:gd name="TY122" fmla="*/ 1125 h 3100"/>
              <a:gd name="TX123" fmla="*/ 2809 w 3494"/>
              <a:gd name="TY123" fmla="*/ 1091 h 3100"/>
              <a:gd name="TX124" fmla="*/ 2823 w 3494"/>
              <a:gd name="TY124" fmla="*/ 1055 h 3100"/>
              <a:gd name="TX125" fmla="*/ 2831 w 3494"/>
              <a:gd name="TY125" fmla="*/ 1018 h 3100"/>
              <a:gd name="TX126" fmla="*/ 2837 w 3494"/>
              <a:gd name="TY126" fmla="*/ 980 h 3100"/>
              <a:gd name="TX127" fmla="*/ 2837 w 3494"/>
              <a:gd name="TY127" fmla="*/ 942 h 3100"/>
              <a:gd name="TX128" fmla="*/ 2831 w 3494"/>
              <a:gd name="TY128" fmla="*/ 904 h 3100"/>
              <a:gd name="TX129" fmla="*/ 2823 w 3494"/>
              <a:gd name="TY129" fmla="*/ 867 h 3100"/>
              <a:gd name="TX130" fmla="*/ 2809 w 3494"/>
              <a:gd name="TY130" fmla="*/ 832 h 3100"/>
              <a:gd name="TX131" fmla="*/ 2791 w 3494"/>
              <a:gd name="TY131" fmla="*/ 797 h 3100"/>
              <a:gd name="TX132" fmla="*/ 2768 w 3494"/>
              <a:gd name="TY132" fmla="*/ 764 h 3100"/>
              <a:gd name="TX133" fmla="*/ 2741 w 3494"/>
              <a:gd name="TY133" fmla="*/ 734 h 3100"/>
              <a:gd name="TX134" fmla="*/ 2710 w 3494"/>
              <a:gd name="TY134" fmla="*/ 707 h 3100"/>
              <a:gd name="TX135" fmla="*/ 2677 w 3494"/>
              <a:gd name="TY135" fmla="*/ 685 h 3100"/>
              <a:gd name="TX136" fmla="*/ 2642 w 3494"/>
              <a:gd name="TY136" fmla="*/ 668 h 3100"/>
              <a:gd name="TX137" fmla="*/ 2605 w 3494"/>
              <a:gd name="TY137" fmla="*/ 654 h 3100"/>
              <a:gd name="TX138" fmla="*/ 2567 w 3494"/>
              <a:gd name="TY138" fmla="*/ 645 h 3100"/>
              <a:gd name="TX139" fmla="*/ 2528 w 3494"/>
              <a:gd name="TY139" fmla="*/ 641 h 3100"/>
              <a:gd name="TX140" fmla="*/ 2490 w 3494"/>
              <a:gd name="TY140" fmla="*/ 641 h 3100"/>
              <a:gd name="TX141" fmla="*/ 2452 w 3494"/>
              <a:gd name="TY141" fmla="*/ 645 h 3100"/>
              <a:gd name="TX142" fmla="*/ 2415 w 3494"/>
              <a:gd name="TY142" fmla="*/ 654 h 3100"/>
              <a:gd name="TX143" fmla="*/ 2377 w 3494"/>
              <a:gd name="TY143" fmla="*/ 668 h 3100"/>
              <a:gd name="TX144" fmla="*/ 2343 w 3494"/>
              <a:gd name="TY144" fmla="*/ 685 h 3100"/>
              <a:gd name="TX145" fmla="*/ 2309 w 3494"/>
              <a:gd name="TY145" fmla="*/ 707 h 3100"/>
              <a:gd name="TX146" fmla="*/ 2278 w 3494"/>
              <a:gd name="TY146" fmla="*/ 734 h 3100"/>
              <a:gd name="TX147" fmla="*/ 1082 w 3494"/>
              <a:gd name="TY147" fmla="*/ 1906 h 3100"/>
              <a:gd name="TX148" fmla="*/ 1062 w 3494"/>
              <a:gd name="TY148" fmla="*/ 1922 h 3100"/>
              <a:gd name="TX149" fmla="*/ 1040 w 3494"/>
              <a:gd name="TY149" fmla="*/ 1931 h 3100"/>
              <a:gd name="TX150" fmla="*/ 1017 w 3494"/>
              <a:gd name="TY150" fmla="*/ 1937 h 3100"/>
              <a:gd name="TX151" fmla="*/ 992 w 3494"/>
              <a:gd name="TY151" fmla="*/ 1937 h 3100"/>
              <a:gd name="TX152" fmla="*/ 969 w 3494"/>
              <a:gd name="TY152" fmla="*/ 1931 h 3100"/>
              <a:gd name="TX153" fmla="*/ 947 w 3494"/>
              <a:gd name="TY153" fmla="*/ 1922 h 3100"/>
              <a:gd name="TX154" fmla="*/ 927 w 3494"/>
              <a:gd name="TY154" fmla="*/ 1906 h 3100"/>
              <a:gd name="TX155" fmla="*/ 911 w 3494"/>
              <a:gd name="TY155" fmla="*/ 1887 h 3100"/>
              <a:gd name="TX156" fmla="*/ 900 w 3494"/>
              <a:gd name="TY156" fmla="*/ 1865 h 3100"/>
              <a:gd name="TX157" fmla="*/ 896 w 3494"/>
              <a:gd name="TY157" fmla="*/ 1842 h 3100"/>
              <a:gd name="TX158" fmla="*/ 896 w 3494"/>
              <a:gd name="TY158" fmla="*/ 1819 h 3100"/>
              <a:gd name="TX159" fmla="*/ 900 w 3494"/>
              <a:gd name="TY159" fmla="*/ 1796 h 3100"/>
              <a:gd name="TX160" fmla="*/ 911 w 3494"/>
              <a:gd name="TY160" fmla="*/ 1775 h 3100"/>
              <a:gd name="TX161" fmla="*/ 927 w 3494"/>
              <a:gd name="TY161" fmla="*/ 1755 h 3100"/>
              <a:gd name="TX162" fmla="*/ 2123 w 3494"/>
              <a:gd name="TY162" fmla="*/ 583 h 3100"/>
              <a:gd name="TX163" fmla="*/ 2165 w 3494"/>
              <a:gd name="TY163" fmla="*/ 546 h 3100"/>
              <a:gd name="TX164" fmla="*/ 2209 w 3494"/>
              <a:gd name="TY164" fmla="*/ 515 h 3100"/>
              <a:gd name="TX165" fmla="*/ 2255 w 3494"/>
              <a:gd name="TY165" fmla="*/ 488 h 3100"/>
              <a:gd name="TX166" fmla="*/ 2304 w 3494"/>
              <a:gd name="TY166" fmla="*/ 465 h 3100"/>
              <a:gd name="TX167" fmla="*/ 2354 w 3494"/>
              <a:gd name="TY167" fmla="*/ 449 h 3100"/>
              <a:gd name="TX168" fmla="*/ 2405 w 3494"/>
              <a:gd name="TY168" fmla="*/ 436 h 3100"/>
              <a:gd name="TX169" fmla="*/ 2457 w 3494"/>
              <a:gd name="TY169" fmla="*/ 429 h 3100"/>
              <a:gd name="TX170" fmla="*/ 2509 w 3494"/>
              <a:gd name="TY170" fmla="*/ 427 h 3100"/>
              <a:gd name="TX171" fmla="*/ 2562 w 3494"/>
              <a:gd name="TY171" fmla="*/ 429 h 3100"/>
              <a:gd name="TX172" fmla="*/ 2613 w 3494"/>
              <a:gd name="TY172" fmla="*/ 436 h 3100"/>
              <a:gd name="TX173" fmla="*/ 2665 w 3494"/>
              <a:gd name="TY173" fmla="*/ 449 h 3100"/>
              <a:gd name="TX174" fmla="*/ 2714 w 3494"/>
              <a:gd name="TY174" fmla="*/ 465 h 3100"/>
              <a:gd name="TX175" fmla="*/ 2763 w 3494"/>
              <a:gd name="TY175" fmla="*/ 488 h 3100"/>
              <a:gd name="TX176" fmla="*/ 2810 w 3494"/>
              <a:gd name="TY176" fmla="*/ 515 h 3100"/>
              <a:gd name="TX177" fmla="*/ 2854 w 3494"/>
              <a:gd name="TY177" fmla="*/ 546 h 3100"/>
              <a:gd name="TX178" fmla="*/ 2895 w 3494"/>
              <a:gd name="TY178" fmla="*/ 583 h 3100"/>
              <a:gd name="TX179" fmla="*/ 2932 w 3494"/>
              <a:gd name="TY179" fmla="*/ 623 h 3100"/>
              <a:gd name="TX180" fmla="*/ 2965 w 3494"/>
              <a:gd name="TY180" fmla="*/ 666 h 3100"/>
              <a:gd name="TX181" fmla="*/ 2993 w 3494"/>
              <a:gd name="TY181" fmla="*/ 713 h 3100"/>
              <a:gd name="TX182" fmla="*/ 3015 w 3494"/>
              <a:gd name="TY182" fmla="*/ 760 h 3100"/>
              <a:gd name="TX183" fmla="*/ 3032 w 3494"/>
              <a:gd name="TY183" fmla="*/ 809 h 3100"/>
              <a:gd name="TX184" fmla="*/ 3045 w 3494"/>
              <a:gd name="TY184" fmla="*/ 859 h 3100"/>
              <a:gd name="TX185" fmla="*/ 3053 w 3494"/>
              <a:gd name="TY185" fmla="*/ 910 h 3100"/>
              <a:gd name="TX186" fmla="*/ 3055 w 3494"/>
              <a:gd name="TY186" fmla="*/ 961 h 3100"/>
              <a:gd name="TX187" fmla="*/ 3053 w 3494"/>
              <a:gd name="TY187" fmla="*/ 1012 h 3100"/>
              <a:gd name="TX188" fmla="*/ 3045 w 3494"/>
              <a:gd name="TY188" fmla="*/ 1063 h 3100"/>
              <a:gd name="TX189" fmla="*/ 3032 w 3494"/>
              <a:gd name="TY189" fmla="*/ 1113 h 3100"/>
              <a:gd name="TX190" fmla="*/ 3015 w 3494"/>
              <a:gd name="TY190" fmla="*/ 1162 h 3100"/>
              <a:gd name="TX191" fmla="*/ 2993 w 3494"/>
              <a:gd name="TY191" fmla="*/ 1209 h 3100"/>
              <a:gd name="TX192" fmla="*/ 2965 w 3494"/>
              <a:gd name="TY192" fmla="*/ 1255 h 3100"/>
              <a:gd name="TX193" fmla="*/ 2932 w 3494"/>
              <a:gd name="TY193" fmla="*/ 1298 h 3100"/>
              <a:gd name="TX194" fmla="*/ 2895 w 3494"/>
              <a:gd name="TY194" fmla="*/ 1339 h 3100"/>
              <a:gd name="TX195" fmla="*/ 1303 w 3494"/>
              <a:gd name="TY195" fmla="*/ 2879 h 3100"/>
              <a:gd name="TX196" fmla="*/ 1255 w 3494"/>
              <a:gd name="TY196" fmla="*/ 2923 h 3100"/>
              <a:gd name="TX197" fmla="*/ 1203 w 3494"/>
              <a:gd name="TY197" fmla="*/ 2962 h 3100"/>
              <a:gd name="TX198" fmla="*/ 1150 w 3494"/>
              <a:gd name="TY198" fmla="*/ 2995 h 3100"/>
              <a:gd name="TX199" fmla="*/ 1094 w 3494"/>
              <a:gd name="TY199" fmla="*/ 3025 h 3100"/>
              <a:gd name="TX200" fmla="*/ 1036 w 3494"/>
              <a:gd name="TY200" fmla="*/ 3049 h 3100"/>
              <a:gd name="TX201" fmla="*/ 977 w 3494"/>
              <a:gd name="TY201" fmla="*/ 3068 h 3100"/>
              <a:gd name="TX202" fmla="*/ 917 w 3494"/>
              <a:gd name="TY202" fmla="*/ 3083 h 3100"/>
              <a:gd name="TX203" fmla="*/ 855 w 3494"/>
              <a:gd name="TY203" fmla="*/ 3092 h 3100"/>
              <a:gd name="TX204" fmla="*/ 794 w 3494"/>
              <a:gd name="TY204" fmla="*/ 3097 h 3100"/>
              <a:gd name="TX205" fmla="*/ 733 w 3494"/>
              <a:gd name="TY205" fmla="*/ 3097 h 3100"/>
              <a:gd name="TX206" fmla="*/ 671 w 3494"/>
              <a:gd name="TY206" fmla="*/ 3092 h 3100"/>
              <a:gd name="TX207" fmla="*/ 609 w 3494"/>
              <a:gd name="TY207" fmla="*/ 3083 h 3100"/>
              <a:gd name="TX208" fmla="*/ 549 w 3494"/>
              <a:gd name="TY208" fmla="*/ 3068 h 3100"/>
              <a:gd name="TX209" fmla="*/ 490 w 3494"/>
              <a:gd name="TY209" fmla="*/ 3049 h 3100"/>
              <a:gd name="TX210" fmla="*/ 433 w 3494"/>
              <a:gd name="TY210" fmla="*/ 3025 h 3100"/>
              <a:gd name="TX211" fmla="*/ 377 w 3494"/>
              <a:gd name="TY211" fmla="*/ 2995 h 3100"/>
              <a:gd name="TX212" fmla="*/ 323 w 3494"/>
              <a:gd name="TY212" fmla="*/ 2962 h 3100"/>
              <a:gd name="TX213" fmla="*/ 272 w 3494"/>
              <a:gd name="TY213" fmla="*/ 2923 h 3100"/>
              <a:gd name="TX214" fmla="*/ 224 w 3494"/>
              <a:gd name="TY214" fmla="*/ 2879 h 3100"/>
              <a:gd name="TX215" fmla="*/ 178 w 3494"/>
              <a:gd name="TY215" fmla="*/ 2832 h 3100"/>
              <a:gd name="TX216" fmla="*/ 139 w 3494"/>
              <a:gd name="TY216" fmla="*/ 2782 h 3100"/>
              <a:gd name="TX217" fmla="*/ 104 w 3494"/>
              <a:gd name="TY217" fmla="*/ 2729 h 3100"/>
              <a:gd name="TX218" fmla="*/ 75 w 3494"/>
              <a:gd name="TY218" fmla="*/ 2674 h 3100"/>
              <a:gd name="TX219" fmla="*/ 51 w 3494"/>
              <a:gd name="TY219" fmla="*/ 2617 h 3100"/>
              <a:gd name="TX220" fmla="*/ 30 w 3494"/>
              <a:gd name="TY220" fmla="*/ 2560 h 3100"/>
              <a:gd name="TX221" fmla="*/ 15 w 3494"/>
              <a:gd name="TY221" fmla="*/ 2501 h 3100"/>
              <a:gd name="TX222" fmla="*/ 5 w 3494"/>
              <a:gd name="TY222" fmla="*/ 2441 h 3100"/>
              <a:gd name="TX223" fmla="*/ 0 w 3494"/>
              <a:gd name="TY223" fmla="*/ 2381 h 3100"/>
              <a:gd name="TX224" fmla="*/ 0 w 3494"/>
              <a:gd name="TY224" fmla="*/ 2321 h 3100"/>
              <a:gd name="TX225" fmla="*/ 5 w 3494"/>
              <a:gd name="TY225" fmla="*/ 2260 h 3100"/>
              <a:gd name="TX226" fmla="*/ 15 w 3494"/>
              <a:gd name="TY226" fmla="*/ 2200 h 3100"/>
              <a:gd name="TX227" fmla="*/ 30 w 3494"/>
              <a:gd name="TY227" fmla="*/ 2141 h 3100"/>
              <a:gd name="TX228" fmla="*/ 51 w 3494"/>
              <a:gd name="TY228" fmla="*/ 2083 h 3100"/>
              <a:gd name="TX229" fmla="*/ 75 w 3494"/>
              <a:gd name="TY229" fmla="*/ 2027 h 3100"/>
              <a:gd name="TX230" fmla="*/ 104 w 3494"/>
              <a:gd name="TY230" fmla="*/ 1972 h 3100"/>
              <a:gd name="TX231" fmla="*/ 139 w 3494"/>
              <a:gd name="TY231" fmla="*/ 1920 h 3100"/>
              <a:gd name="TX232" fmla="*/ 178 w 3494"/>
              <a:gd name="TY232" fmla="*/ 1869 h 3100"/>
              <a:gd name="TX233" fmla="*/ 224 w 3494"/>
              <a:gd name="TY233" fmla="*/ 1822 h 3100"/>
              <a:gd name="TX234" fmla="*/ 1815 w 3494"/>
              <a:gd name="TY234" fmla="*/ 281 h 3100"/>
              <a:gd name="TX235" fmla="*/ 1872 w 3494"/>
              <a:gd name="TY235" fmla="*/ 230 h 3100"/>
              <a:gd name="TX236" fmla="*/ 1931 w 3494"/>
              <a:gd name="TY236" fmla="*/ 183 h 3100"/>
              <a:gd name="TX237" fmla="*/ 1992 w 3494"/>
              <a:gd name="TY237" fmla="*/ 143 h 3100"/>
              <a:gd name="TX238" fmla="*/ 2057 w 3494"/>
              <a:gd name="TY238" fmla="*/ 108 h 3100"/>
              <a:gd name="TX239" fmla="*/ 2123 w 3494"/>
              <a:gd name="TY239" fmla="*/ 76 h 3100"/>
              <a:gd name="TX240" fmla="*/ 2191 w 3494"/>
              <a:gd name="TY240" fmla="*/ 51 h 3100"/>
              <a:gd name="TX241" fmla="*/ 2261 w 3494"/>
              <a:gd name="TY241" fmla="*/ 31 h 3100"/>
              <a:gd name="TX242" fmla="*/ 2331 w 3494"/>
              <a:gd name="TY242" fmla="*/ 15 h 3100"/>
              <a:gd name="TX243" fmla="*/ 2402 w 3494"/>
              <a:gd name="TY243" fmla="*/ 5 h 3100"/>
              <a:gd name="TX244" fmla="*/ 2474 w 3494"/>
              <a:gd name="TY244" fmla="*/ 0 h 310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4" h="310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딥러닝을 위한 고급 도구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7715250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7.2.2 텐서보드 소개 : 텐서플로의 시각화 프레임워크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pic>
        <p:nvPicPr>
          <p:cNvPr id="22" name="그림 21" descr="C:/Users/ehdal/AppData/Roaming/PolarisOffice/ETemp/11952_16561328/fImage6247626630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90" y="1009015"/>
            <a:ext cx="4808855" cy="5238115"/>
          </a:xfrm>
          <a:prstGeom prst="rect">
            <a:avLst/>
          </a:prstGeom>
          <a:noFill/>
        </p:spPr>
      </p:pic>
      <p:pic>
        <p:nvPicPr>
          <p:cNvPr id="23" name="그림 22" descr="C:/Users/ehdal/AppData/Roaming/PolarisOffice/ETemp/11952_16561328/fImage47314267852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695" y="1236980"/>
            <a:ext cx="2802890" cy="4641850"/>
          </a:xfrm>
          <a:prstGeom prst="rect">
            <a:avLst/>
          </a:prstGeom>
          <a:noFill/>
        </p:spPr>
      </p:pic>
      <p:pic>
        <p:nvPicPr>
          <p:cNvPr id="24" name="그림 23" descr="C:/Users/ehdal/AppData/Roaming/PolarisOffice/ETemp/11952_16561328/fImage522769268772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095" y="1898650"/>
            <a:ext cx="3626485" cy="3136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7781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670" cy="248920"/>
          </a:xfrm>
          <a:custGeom>
            <a:avLst/>
            <a:gdLst>
              <a:gd name="TX0" fmla="*/ 2474 w 3494"/>
              <a:gd name="TY0" fmla="*/ 0 h 3100"/>
              <a:gd name="TX1" fmla="*/ 2546 w 3494"/>
              <a:gd name="TY1" fmla="*/ 0 h 3100"/>
              <a:gd name="TX2" fmla="*/ 2618 w 3494"/>
              <a:gd name="TY2" fmla="*/ 5 h 3100"/>
              <a:gd name="TX3" fmla="*/ 2689 w 3494"/>
              <a:gd name="TY3" fmla="*/ 15 h 3100"/>
              <a:gd name="TX4" fmla="*/ 2758 w 3494"/>
              <a:gd name="TY4" fmla="*/ 31 h 3100"/>
              <a:gd name="TX5" fmla="*/ 2828 w 3494"/>
              <a:gd name="TY5" fmla="*/ 51 h 3100"/>
              <a:gd name="TX6" fmla="*/ 2896 w 3494"/>
              <a:gd name="TY6" fmla="*/ 76 h 3100"/>
              <a:gd name="TX7" fmla="*/ 2963 w 3494"/>
              <a:gd name="TY7" fmla="*/ 108 h 3100"/>
              <a:gd name="TX8" fmla="*/ 3026 w 3494"/>
              <a:gd name="TY8" fmla="*/ 143 h 3100"/>
              <a:gd name="TX9" fmla="*/ 3088 w 3494"/>
              <a:gd name="TY9" fmla="*/ 183 h 3100"/>
              <a:gd name="TX10" fmla="*/ 3147 w 3494"/>
              <a:gd name="TY10" fmla="*/ 230 h 3100"/>
              <a:gd name="TX11" fmla="*/ 3204 w 3494"/>
              <a:gd name="TY11" fmla="*/ 281 h 3100"/>
              <a:gd name="TX12" fmla="*/ 3256 w 3494"/>
              <a:gd name="TY12" fmla="*/ 336 h 3100"/>
              <a:gd name="TX13" fmla="*/ 3303 w 3494"/>
              <a:gd name="TY13" fmla="*/ 394 h 3100"/>
              <a:gd name="TX14" fmla="*/ 3345 w 3494"/>
              <a:gd name="TY14" fmla="*/ 455 h 3100"/>
              <a:gd name="TX15" fmla="*/ 3382 w 3494"/>
              <a:gd name="TY15" fmla="*/ 518 h 3100"/>
              <a:gd name="TX16" fmla="*/ 3413 w 3494"/>
              <a:gd name="TY16" fmla="*/ 582 h 3100"/>
              <a:gd name="TX17" fmla="*/ 3439 w 3494"/>
              <a:gd name="TY17" fmla="*/ 650 h 3100"/>
              <a:gd name="TX18" fmla="*/ 3460 w 3494"/>
              <a:gd name="TY18" fmla="*/ 717 h 3100"/>
              <a:gd name="TX19" fmla="*/ 3475 w 3494"/>
              <a:gd name="TY19" fmla="*/ 786 h 3100"/>
              <a:gd name="TX20" fmla="*/ 3486 w 3494"/>
              <a:gd name="TY20" fmla="*/ 856 h 3100"/>
              <a:gd name="TX21" fmla="*/ 3491 w 3494"/>
              <a:gd name="TY21" fmla="*/ 926 h 3100"/>
              <a:gd name="TX22" fmla="*/ 3491 w 3494"/>
              <a:gd name="TY22" fmla="*/ 996 h 3100"/>
              <a:gd name="TX23" fmla="*/ 3486 w 3494"/>
              <a:gd name="TY23" fmla="*/ 1066 h 3100"/>
              <a:gd name="TX24" fmla="*/ 3475 w 3494"/>
              <a:gd name="TY24" fmla="*/ 1136 h 3100"/>
              <a:gd name="TX25" fmla="*/ 3460 w 3494"/>
              <a:gd name="TY25" fmla="*/ 1205 h 3100"/>
              <a:gd name="TX26" fmla="*/ 3439 w 3494"/>
              <a:gd name="TY26" fmla="*/ 1273 h 3100"/>
              <a:gd name="TX27" fmla="*/ 3413 w 3494"/>
              <a:gd name="TY27" fmla="*/ 1339 h 3100"/>
              <a:gd name="TX28" fmla="*/ 3382 w 3494"/>
              <a:gd name="TY28" fmla="*/ 1404 h 3100"/>
              <a:gd name="TX29" fmla="*/ 3345 w 3494"/>
              <a:gd name="TY29" fmla="*/ 1467 h 3100"/>
              <a:gd name="TX30" fmla="*/ 3303 w 3494"/>
              <a:gd name="TY30" fmla="*/ 1528 h 3100"/>
              <a:gd name="TX31" fmla="*/ 3256 w 3494"/>
              <a:gd name="TY31" fmla="*/ 1586 h 3100"/>
              <a:gd name="TX32" fmla="*/ 3204 w 3494"/>
              <a:gd name="TY32" fmla="*/ 1641 h 3100"/>
              <a:gd name="TX33" fmla="*/ 2007 w 3494"/>
              <a:gd name="TY33" fmla="*/ 2813 h 3100"/>
              <a:gd name="TX34" fmla="*/ 1988 w 3494"/>
              <a:gd name="TY34" fmla="*/ 2828 h 3100"/>
              <a:gd name="TX35" fmla="*/ 1965 w 3494"/>
              <a:gd name="TY35" fmla="*/ 2838 h 3100"/>
              <a:gd name="TX36" fmla="*/ 1942 w 3494"/>
              <a:gd name="TY36" fmla="*/ 2844 h 3100"/>
              <a:gd name="TX37" fmla="*/ 1918 w 3494"/>
              <a:gd name="TY37" fmla="*/ 2844 h 3100"/>
              <a:gd name="TX38" fmla="*/ 1894 w 3494"/>
              <a:gd name="TY38" fmla="*/ 2838 h 3100"/>
              <a:gd name="TX39" fmla="*/ 1873 w 3494"/>
              <a:gd name="TY39" fmla="*/ 2828 h 3100"/>
              <a:gd name="TX40" fmla="*/ 1853 w 3494"/>
              <a:gd name="TY40" fmla="*/ 2813 h 3100"/>
              <a:gd name="TX41" fmla="*/ 1837 w 3494"/>
              <a:gd name="TY41" fmla="*/ 2793 h 3100"/>
              <a:gd name="TX42" fmla="*/ 1827 w 3494"/>
              <a:gd name="TY42" fmla="*/ 2772 h 3100"/>
              <a:gd name="TX43" fmla="*/ 1821 w 3494"/>
              <a:gd name="TY43" fmla="*/ 2749 h 3100"/>
              <a:gd name="TX44" fmla="*/ 1821 w 3494"/>
              <a:gd name="TY44" fmla="*/ 2726 h 3100"/>
              <a:gd name="TX45" fmla="*/ 1827 w 3494"/>
              <a:gd name="TY45" fmla="*/ 2703 h 3100"/>
              <a:gd name="TX46" fmla="*/ 1837 w 3494"/>
              <a:gd name="TY46" fmla="*/ 2681 h 3100"/>
              <a:gd name="TX47" fmla="*/ 1853 w 3494"/>
              <a:gd name="TY47" fmla="*/ 2662 h 3100"/>
              <a:gd name="TX48" fmla="*/ 3035 w 3494"/>
              <a:gd name="TY48" fmla="*/ 1505 h 3100"/>
              <a:gd name="TX49" fmla="*/ 3079 w 3494"/>
              <a:gd name="TY49" fmla="*/ 1458 h 3100"/>
              <a:gd name="TX50" fmla="*/ 3118 w 3494"/>
              <a:gd name="TY50" fmla="*/ 1407 h 3100"/>
              <a:gd name="TX51" fmla="*/ 3153 w 3494"/>
              <a:gd name="TY51" fmla="*/ 1355 h 3100"/>
              <a:gd name="TX52" fmla="*/ 3183 w 3494"/>
              <a:gd name="TY52" fmla="*/ 1300 h 3100"/>
              <a:gd name="TX53" fmla="*/ 3208 w 3494"/>
              <a:gd name="TY53" fmla="*/ 1243 h 3100"/>
              <a:gd name="TX54" fmla="*/ 3228 w 3494"/>
              <a:gd name="TY54" fmla="*/ 1185 h 3100"/>
              <a:gd name="TX55" fmla="*/ 3242 w 3494"/>
              <a:gd name="TY55" fmla="*/ 1126 h 3100"/>
              <a:gd name="TX56" fmla="*/ 3253 w 3494"/>
              <a:gd name="TY56" fmla="*/ 1066 h 3100"/>
              <a:gd name="TX57" fmla="*/ 3257 w 3494"/>
              <a:gd name="TY57" fmla="*/ 1006 h 3100"/>
              <a:gd name="TX58" fmla="*/ 3257 w 3494"/>
              <a:gd name="TY58" fmla="*/ 946 h 3100"/>
              <a:gd name="TX59" fmla="*/ 3253 w 3494"/>
              <a:gd name="TY59" fmla="*/ 885 h 3100"/>
              <a:gd name="TX60" fmla="*/ 3242 w 3494"/>
              <a:gd name="TY60" fmla="*/ 826 h 3100"/>
              <a:gd name="TX61" fmla="*/ 3228 w 3494"/>
              <a:gd name="TY61" fmla="*/ 766 h 3100"/>
              <a:gd name="TX62" fmla="*/ 3208 w 3494"/>
              <a:gd name="TY62" fmla="*/ 709 h 3100"/>
              <a:gd name="TX63" fmla="*/ 3183 w 3494"/>
              <a:gd name="TY63" fmla="*/ 653 h 3100"/>
              <a:gd name="TX64" fmla="*/ 3153 w 3494"/>
              <a:gd name="TY64" fmla="*/ 598 h 3100"/>
              <a:gd name="TX65" fmla="*/ 3118 w 3494"/>
              <a:gd name="TY65" fmla="*/ 545 h 3100"/>
              <a:gd name="TX66" fmla="*/ 3079 w 3494"/>
              <a:gd name="TY66" fmla="*/ 495 h 3100"/>
              <a:gd name="TX67" fmla="*/ 3035 w 3494"/>
              <a:gd name="TY67" fmla="*/ 448 h 3100"/>
              <a:gd name="TX68" fmla="*/ 2985 w 3494"/>
              <a:gd name="TY68" fmla="*/ 403 h 3100"/>
              <a:gd name="TX69" fmla="*/ 2935 w 3494"/>
              <a:gd name="TY69" fmla="*/ 364 h 3100"/>
              <a:gd name="TX70" fmla="*/ 2881 w 3494"/>
              <a:gd name="TY70" fmla="*/ 331 h 3100"/>
              <a:gd name="TX71" fmla="*/ 2825 w 3494"/>
              <a:gd name="TY71" fmla="*/ 301 h 3100"/>
              <a:gd name="TX72" fmla="*/ 2767 w 3494"/>
              <a:gd name="TY72" fmla="*/ 277 h 3100"/>
              <a:gd name="TX73" fmla="*/ 2708 w 3494"/>
              <a:gd name="TY73" fmla="*/ 258 h 3100"/>
              <a:gd name="TX74" fmla="*/ 2648 w 3494"/>
              <a:gd name="TY74" fmla="*/ 243 h 3100"/>
              <a:gd name="TX75" fmla="*/ 2586 w 3494"/>
              <a:gd name="TY75" fmla="*/ 234 h 3100"/>
              <a:gd name="TX76" fmla="*/ 2525 w 3494"/>
              <a:gd name="TY76" fmla="*/ 229 h 3100"/>
              <a:gd name="TX77" fmla="*/ 2464 w 3494"/>
              <a:gd name="TY77" fmla="*/ 229 h 3100"/>
              <a:gd name="TX78" fmla="*/ 2402 w 3494"/>
              <a:gd name="TY78" fmla="*/ 234 h 3100"/>
              <a:gd name="TX79" fmla="*/ 2340 w 3494"/>
              <a:gd name="TY79" fmla="*/ 243 h 3100"/>
              <a:gd name="TX80" fmla="*/ 2280 w 3494"/>
              <a:gd name="TY80" fmla="*/ 258 h 3100"/>
              <a:gd name="TX81" fmla="*/ 2221 w 3494"/>
              <a:gd name="TY81" fmla="*/ 277 h 3100"/>
              <a:gd name="TX82" fmla="*/ 2164 w 3494"/>
              <a:gd name="TY82" fmla="*/ 301 h 3100"/>
              <a:gd name="TX83" fmla="*/ 2108 w 3494"/>
              <a:gd name="TY83" fmla="*/ 331 h 3100"/>
              <a:gd name="TX84" fmla="*/ 2055 w 3494"/>
              <a:gd name="TY84" fmla="*/ 364 h 3100"/>
              <a:gd name="TX85" fmla="*/ 2003 w 3494"/>
              <a:gd name="TY85" fmla="*/ 403 h 3100"/>
              <a:gd name="TX86" fmla="*/ 1955 w 3494"/>
              <a:gd name="TY86" fmla="*/ 448 h 3100"/>
              <a:gd name="TX87" fmla="*/ 378 w 3494"/>
              <a:gd name="TY87" fmla="*/ 1972 h 3100"/>
              <a:gd name="TX88" fmla="*/ 341 w 3494"/>
              <a:gd name="TY88" fmla="*/ 2013 h 3100"/>
              <a:gd name="TX89" fmla="*/ 307 w 3494"/>
              <a:gd name="TY89" fmla="*/ 2057 h 3100"/>
              <a:gd name="TX90" fmla="*/ 280 w 3494"/>
              <a:gd name="TY90" fmla="*/ 2102 h 3100"/>
              <a:gd name="TX91" fmla="*/ 258 w 3494"/>
              <a:gd name="TY91" fmla="*/ 2149 h 3100"/>
              <a:gd name="TX92" fmla="*/ 241 w 3494"/>
              <a:gd name="TY92" fmla="*/ 2199 h 3100"/>
              <a:gd name="TX93" fmla="*/ 228 w 3494"/>
              <a:gd name="TY93" fmla="*/ 2248 h 3100"/>
              <a:gd name="TX94" fmla="*/ 220 w 3494"/>
              <a:gd name="TY94" fmla="*/ 2299 h 3100"/>
              <a:gd name="TX95" fmla="*/ 218 w 3494"/>
              <a:gd name="TY95" fmla="*/ 2350 h 3100"/>
              <a:gd name="TX96" fmla="*/ 220 w 3494"/>
              <a:gd name="TY96" fmla="*/ 2402 h 3100"/>
              <a:gd name="TX97" fmla="*/ 228 w 3494"/>
              <a:gd name="TY97" fmla="*/ 2452 h 3100"/>
              <a:gd name="TX98" fmla="*/ 241 w 3494"/>
              <a:gd name="TY98" fmla="*/ 2503 h 3100"/>
              <a:gd name="TX99" fmla="*/ 258 w 3494"/>
              <a:gd name="TY99" fmla="*/ 2551 h 3100"/>
              <a:gd name="TX100" fmla="*/ 280 w 3494"/>
              <a:gd name="TY100" fmla="*/ 2599 h 3100"/>
              <a:gd name="TX101" fmla="*/ 307 w 3494"/>
              <a:gd name="TY101" fmla="*/ 2644 h 3100"/>
              <a:gd name="TX102" fmla="*/ 341 w 3494"/>
              <a:gd name="TY102" fmla="*/ 2687 h 3100"/>
              <a:gd name="TX103" fmla="*/ 378 w 3494"/>
              <a:gd name="TY103" fmla="*/ 2728 h 3100"/>
              <a:gd name="TX104" fmla="*/ 419 w 3494"/>
              <a:gd name="TY104" fmla="*/ 2765 h 3100"/>
              <a:gd name="TX105" fmla="*/ 463 w 3494"/>
              <a:gd name="TY105" fmla="*/ 2796 h 3100"/>
              <a:gd name="TX106" fmla="*/ 509 w 3494"/>
              <a:gd name="TY106" fmla="*/ 2824 h 3100"/>
              <a:gd name="TX107" fmla="*/ 558 w 3494"/>
              <a:gd name="TY107" fmla="*/ 2846 h 3100"/>
              <a:gd name="TX108" fmla="*/ 608 w 3494"/>
              <a:gd name="TY108" fmla="*/ 2863 h 3100"/>
              <a:gd name="TX109" fmla="*/ 660 w 3494"/>
              <a:gd name="TY109" fmla="*/ 2874 h 3100"/>
              <a:gd name="TX110" fmla="*/ 711 w 3494"/>
              <a:gd name="TY110" fmla="*/ 2882 h 3100"/>
              <a:gd name="TX111" fmla="*/ 763 w 3494"/>
              <a:gd name="TY111" fmla="*/ 2885 h 3100"/>
              <a:gd name="TX112" fmla="*/ 816 w 3494"/>
              <a:gd name="TY112" fmla="*/ 2882 h 3100"/>
              <a:gd name="TX113" fmla="*/ 867 w 3494"/>
              <a:gd name="TY113" fmla="*/ 2874 h 3100"/>
              <a:gd name="TX114" fmla="*/ 919 w 3494"/>
              <a:gd name="TY114" fmla="*/ 2863 h 3100"/>
              <a:gd name="TX115" fmla="*/ 968 w 3494"/>
              <a:gd name="TY115" fmla="*/ 2846 h 3100"/>
              <a:gd name="TX116" fmla="*/ 1018 w 3494"/>
              <a:gd name="TY116" fmla="*/ 2824 h 3100"/>
              <a:gd name="TX117" fmla="*/ 1064 w 3494"/>
              <a:gd name="TY117" fmla="*/ 2796 h 3100"/>
              <a:gd name="TX118" fmla="*/ 1108 w 3494"/>
              <a:gd name="TY118" fmla="*/ 2765 h 3100"/>
              <a:gd name="TX119" fmla="*/ 1149 w 3494"/>
              <a:gd name="TY119" fmla="*/ 2728 h 3100"/>
              <a:gd name="TX120" fmla="*/ 2741 w 3494"/>
              <a:gd name="TY120" fmla="*/ 1187 h 3100"/>
              <a:gd name="TX121" fmla="*/ 2768 w 3494"/>
              <a:gd name="TY121" fmla="*/ 1158 h 3100"/>
              <a:gd name="TX122" fmla="*/ 2791 w 3494"/>
              <a:gd name="TY122" fmla="*/ 1125 h 3100"/>
              <a:gd name="TX123" fmla="*/ 2809 w 3494"/>
              <a:gd name="TY123" fmla="*/ 1091 h 3100"/>
              <a:gd name="TX124" fmla="*/ 2823 w 3494"/>
              <a:gd name="TY124" fmla="*/ 1055 h 3100"/>
              <a:gd name="TX125" fmla="*/ 2831 w 3494"/>
              <a:gd name="TY125" fmla="*/ 1018 h 3100"/>
              <a:gd name="TX126" fmla="*/ 2837 w 3494"/>
              <a:gd name="TY126" fmla="*/ 980 h 3100"/>
              <a:gd name="TX127" fmla="*/ 2837 w 3494"/>
              <a:gd name="TY127" fmla="*/ 942 h 3100"/>
              <a:gd name="TX128" fmla="*/ 2831 w 3494"/>
              <a:gd name="TY128" fmla="*/ 904 h 3100"/>
              <a:gd name="TX129" fmla="*/ 2823 w 3494"/>
              <a:gd name="TY129" fmla="*/ 867 h 3100"/>
              <a:gd name="TX130" fmla="*/ 2809 w 3494"/>
              <a:gd name="TY130" fmla="*/ 832 h 3100"/>
              <a:gd name="TX131" fmla="*/ 2791 w 3494"/>
              <a:gd name="TY131" fmla="*/ 797 h 3100"/>
              <a:gd name="TX132" fmla="*/ 2768 w 3494"/>
              <a:gd name="TY132" fmla="*/ 764 h 3100"/>
              <a:gd name="TX133" fmla="*/ 2741 w 3494"/>
              <a:gd name="TY133" fmla="*/ 734 h 3100"/>
              <a:gd name="TX134" fmla="*/ 2710 w 3494"/>
              <a:gd name="TY134" fmla="*/ 707 h 3100"/>
              <a:gd name="TX135" fmla="*/ 2677 w 3494"/>
              <a:gd name="TY135" fmla="*/ 685 h 3100"/>
              <a:gd name="TX136" fmla="*/ 2642 w 3494"/>
              <a:gd name="TY136" fmla="*/ 668 h 3100"/>
              <a:gd name="TX137" fmla="*/ 2605 w 3494"/>
              <a:gd name="TY137" fmla="*/ 654 h 3100"/>
              <a:gd name="TX138" fmla="*/ 2567 w 3494"/>
              <a:gd name="TY138" fmla="*/ 645 h 3100"/>
              <a:gd name="TX139" fmla="*/ 2528 w 3494"/>
              <a:gd name="TY139" fmla="*/ 641 h 3100"/>
              <a:gd name="TX140" fmla="*/ 2490 w 3494"/>
              <a:gd name="TY140" fmla="*/ 641 h 3100"/>
              <a:gd name="TX141" fmla="*/ 2452 w 3494"/>
              <a:gd name="TY141" fmla="*/ 645 h 3100"/>
              <a:gd name="TX142" fmla="*/ 2415 w 3494"/>
              <a:gd name="TY142" fmla="*/ 654 h 3100"/>
              <a:gd name="TX143" fmla="*/ 2377 w 3494"/>
              <a:gd name="TY143" fmla="*/ 668 h 3100"/>
              <a:gd name="TX144" fmla="*/ 2343 w 3494"/>
              <a:gd name="TY144" fmla="*/ 685 h 3100"/>
              <a:gd name="TX145" fmla="*/ 2309 w 3494"/>
              <a:gd name="TY145" fmla="*/ 707 h 3100"/>
              <a:gd name="TX146" fmla="*/ 2278 w 3494"/>
              <a:gd name="TY146" fmla="*/ 734 h 3100"/>
              <a:gd name="TX147" fmla="*/ 1082 w 3494"/>
              <a:gd name="TY147" fmla="*/ 1906 h 3100"/>
              <a:gd name="TX148" fmla="*/ 1062 w 3494"/>
              <a:gd name="TY148" fmla="*/ 1922 h 3100"/>
              <a:gd name="TX149" fmla="*/ 1040 w 3494"/>
              <a:gd name="TY149" fmla="*/ 1931 h 3100"/>
              <a:gd name="TX150" fmla="*/ 1017 w 3494"/>
              <a:gd name="TY150" fmla="*/ 1937 h 3100"/>
              <a:gd name="TX151" fmla="*/ 992 w 3494"/>
              <a:gd name="TY151" fmla="*/ 1937 h 3100"/>
              <a:gd name="TX152" fmla="*/ 969 w 3494"/>
              <a:gd name="TY152" fmla="*/ 1931 h 3100"/>
              <a:gd name="TX153" fmla="*/ 947 w 3494"/>
              <a:gd name="TY153" fmla="*/ 1922 h 3100"/>
              <a:gd name="TX154" fmla="*/ 927 w 3494"/>
              <a:gd name="TY154" fmla="*/ 1906 h 3100"/>
              <a:gd name="TX155" fmla="*/ 911 w 3494"/>
              <a:gd name="TY155" fmla="*/ 1887 h 3100"/>
              <a:gd name="TX156" fmla="*/ 900 w 3494"/>
              <a:gd name="TY156" fmla="*/ 1865 h 3100"/>
              <a:gd name="TX157" fmla="*/ 896 w 3494"/>
              <a:gd name="TY157" fmla="*/ 1842 h 3100"/>
              <a:gd name="TX158" fmla="*/ 896 w 3494"/>
              <a:gd name="TY158" fmla="*/ 1819 h 3100"/>
              <a:gd name="TX159" fmla="*/ 900 w 3494"/>
              <a:gd name="TY159" fmla="*/ 1796 h 3100"/>
              <a:gd name="TX160" fmla="*/ 911 w 3494"/>
              <a:gd name="TY160" fmla="*/ 1775 h 3100"/>
              <a:gd name="TX161" fmla="*/ 927 w 3494"/>
              <a:gd name="TY161" fmla="*/ 1755 h 3100"/>
              <a:gd name="TX162" fmla="*/ 2123 w 3494"/>
              <a:gd name="TY162" fmla="*/ 583 h 3100"/>
              <a:gd name="TX163" fmla="*/ 2165 w 3494"/>
              <a:gd name="TY163" fmla="*/ 546 h 3100"/>
              <a:gd name="TX164" fmla="*/ 2209 w 3494"/>
              <a:gd name="TY164" fmla="*/ 515 h 3100"/>
              <a:gd name="TX165" fmla="*/ 2255 w 3494"/>
              <a:gd name="TY165" fmla="*/ 488 h 3100"/>
              <a:gd name="TX166" fmla="*/ 2304 w 3494"/>
              <a:gd name="TY166" fmla="*/ 465 h 3100"/>
              <a:gd name="TX167" fmla="*/ 2354 w 3494"/>
              <a:gd name="TY167" fmla="*/ 449 h 3100"/>
              <a:gd name="TX168" fmla="*/ 2405 w 3494"/>
              <a:gd name="TY168" fmla="*/ 436 h 3100"/>
              <a:gd name="TX169" fmla="*/ 2457 w 3494"/>
              <a:gd name="TY169" fmla="*/ 429 h 3100"/>
              <a:gd name="TX170" fmla="*/ 2509 w 3494"/>
              <a:gd name="TY170" fmla="*/ 427 h 3100"/>
              <a:gd name="TX171" fmla="*/ 2562 w 3494"/>
              <a:gd name="TY171" fmla="*/ 429 h 3100"/>
              <a:gd name="TX172" fmla="*/ 2613 w 3494"/>
              <a:gd name="TY172" fmla="*/ 436 h 3100"/>
              <a:gd name="TX173" fmla="*/ 2665 w 3494"/>
              <a:gd name="TY173" fmla="*/ 449 h 3100"/>
              <a:gd name="TX174" fmla="*/ 2714 w 3494"/>
              <a:gd name="TY174" fmla="*/ 465 h 3100"/>
              <a:gd name="TX175" fmla="*/ 2763 w 3494"/>
              <a:gd name="TY175" fmla="*/ 488 h 3100"/>
              <a:gd name="TX176" fmla="*/ 2810 w 3494"/>
              <a:gd name="TY176" fmla="*/ 515 h 3100"/>
              <a:gd name="TX177" fmla="*/ 2854 w 3494"/>
              <a:gd name="TY177" fmla="*/ 546 h 3100"/>
              <a:gd name="TX178" fmla="*/ 2895 w 3494"/>
              <a:gd name="TY178" fmla="*/ 583 h 3100"/>
              <a:gd name="TX179" fmla="*/ 2932 w 3494"/>
              <a:gd name="TY179" fmla="*/ 623 h 3100"/>
              <a:gd name="TX180" fmla="*/ 2965 w 3494"/>
              <a:gd name="TY180" fmla="*/ 666 h 3100"/>
              <a:gd name="TX181" fmla="*/ 2993 w 3494"/>
              <a:gd name="TY181" fmla="*/ 713 h 3100"/>
              <a:gd name="TX182" fmla="*/ 3015 w 3494"/>
              <a:gd name="TY182" fmla="*/ 760 h 3100"/>
              <a:gd name="TX183" fmla="*/ 3032 w 3494"/>
              <a:gd name="TY183" fmla="*/ 809 h 3100"/>
              <a:gd name="TX184" fmla="*/ 3045 w 3494"/>
              <a:gd name="TY184" fmla="*/ 859 h 3100"/>
              <a:gd name="TX185" fmla="*/ 3053 w 3494"/>
              <a:gd name="TY185" fmla="*/ 910 h 3100"/>
              <a:gd name="TX186" fmla="*/ 3055 w 3494"/>
              <a:gd name="TY186" fmla="*/ 961 h 3100"/>
              <a:gd name="TX187" fmla="*/ 3053 w 3494"/>
              <a:gd name="TY187" fmla="*/ 1012 h 3100"/>
              <a:gd name="TX188" fmla="*/ 3045 w 3494"/>
              <a:gd name="TY188" fmla="*/ 1063 h 3100"/>
              <a:gd name="TX189" fmla="*/ 3032 w 3494"/>
              <a:gd name="TY189" fmla="*/ 1113 h 3100"/>
              <a:gd name="TX190" fmla="*/ 3015 w 3494"/>
              <a:gd name="TY190" fmla="*/ 1162 h 3100"/>
              <a:gd name="TX191" fmla="*/ 2993 w 3494"/>
              <a:gd name="TY191" fmla="*/ 1209 h 3100"/>
              <a:gd name="TX192" fmla="*/ 2965 w 3494"/>
              <a:gd name="TY192" fmla="*/ 1255 h 3100"/>
              <a:gd name="TX193" fmla="*/ 2932 w 3494"/>
              <a:gd name="TY193" fmla="*/ 1298 h 3100"/>
              <a:gd name="TX194" fmla="*/ 2895 w 3494"/>
              <a:gd name="TY194" fmla="*/ 1339 h 3100"/>
              <a:gd name="TX195" fmla="*/ 1303 w 3494"/>
              <a:gd name="TY195" fmla="*/ 2879 h 3100"/>
              <a:gd name="TX196" fmla="*/ 1255 w 3494"/>
              <a:gd name="TY196" fmla="*/ 2923 h 3100"/>
              <a:gd name="TX197" fmla="*/ 1203 w 3494"/>
              <a:gd name="TY197" fmla="*/ 2962 h 3100"/>
              <a:gd name="TX198" fmla="*/ 1150 w 3494"/>
              <a:gd name="TY198" fmla="*/ 2995 h 3100"/>
              <a:gd name="TX199" fmla="*/ 1094 w 3494"/>
              <a:gd name="TY199" fmla="*/ 3025 h 3100"/>
              <a:gd name="TX200" fmla="*/ 1036 w 3494"/>
              <a:gd name="TY200" fmla="*/ 3049 h 3100"/>
              <a:gd name="TX201" fmla="*/ 977 w 3494"/>
              <a:gd name="TY201" fmla="*/ 3068 h 3100"/>
              <a:gd name="TX202" fmla="*/ 917 w 3494"/>
              <a:gd name="TY202" fmla="*/ 3083 h 3100"/>
              <a:gd name="TX203" fmla="*/ 855 w 3494"/>
              <a:gd name="TY203" fmla="*/ 3092 h 3100"/>
              <a:gd name="TX204" fmla="*/ 794 w 3494"/>
              <a:gd name="TY204" fmla="*/ 3097 h 3100"/>
              <a:gd name="TX205" fmla="*/ 733 w 3494"/>
              <a:gd name="TY205" fmla="*/ 3097 h 3100"/>
              <a:gd name="TX206" fmla="*/ 671 w 3494"/>
              <a:gd name="TY206" fmla="*/ 3092 h 3100"/>
              <a:gd name="TX207" fmla="*/ 609 w 3494"/>
              <a:gd name="TY207" fmla="*/ 3083 h 3100"/>
              <a:gd name="TX208" fmla="*/ 549 w 3494"/>
              <a:gd name="TY208" fmla="*/ 3068 h 3100"/>
              <a:gd name="TX209" fmla="*/ 490 w 3494"/>
              <a:gd name="TY209" fmla="*/ 3049 h 3100"/>
              <a:gd name="TX210" fmla="*/ 433 w 3494"/>
              <a:gd name="TY210" fmla="*/ 3025 h 3100"/>
              <a:gd name="TX211" fmla="*/ 377 w 3494"/>
              <a:gd name="TY211" fmla="*/ 2995 h 3100"/>
              <a:gd name="TX212" fmla="*/ 323 w 3494"/>
              <a:gd name="TY212" fmla="*/ 2962 h 3100"/>
              <a:gd name="TX213" fmla="*/ 272 w 3494"/>
              <a:gd name="TY213" fmla="*/ 2923 h 3100"/>
              <a:gd name="TX214" fmla="*/ 224 w 3494"/>
              <a:gd name="TY214" fmla="*/ 2879 h 3100"/>
              <a:gd name="TX215" fmla="*/ 178 w 3494"/>
              <a:gd name="TY215" fmla="*/ 2832 h 3100"/>
              <a:gd name="TX216" fmla="*/ 139 w 3494"/>
              <a:gd name="TY216" fmla="*/ 2782 h 3100"/>
              <a:gd name="TX217" fmla="*/ 104 w 3494"/>
              <a:gd name="TY217" fmla="*/ 2729 h 3100"/>
              <a:gd name="TX218" fmla="*/ 75 w 3494"/>
              <a:gd name="TY218" fmla="*/ 2674 h 3100"/>
              <a:gd name="TX219" fmla="*/ 51 w 3494"/>
              <a:gd name="TY219" fmla="*/ 2617 h 3100"/>
              <a:gd name="TX220" fmla="*/ 30 w 3494"/>
              <a:gd name="TY220" fmla="*/ 2560 h 3100"/>
              <a:gd name="TX221" fmla="*/ 15 w 3494"/>
              <a:gd name="TY221" fmla="*/ 2501 h 3100"/>
              <a:gd name="TX222" fmla="*/ 5 w 3494"/>
              <a:gd name="TY222" fmla="*/ 2441 h 3100"/>
              <a:gd name="TX223" fmla="*/ 0 w 3494"/>
              <a:gd name="TY223" fmla="*/ 2381 h 3100"/>
              <a:gd name="TX224" fmla="*/ 0 w 3494"/>
              <a:gd name="TY224" fmla="*/ 2321 h 3100"/>
              <a:gd name="TX225" fmla="*/ 5 w 3494"/>
              <a:gd name="TY225" fmla="*/ 2260 h 3100"/>
              <a:gd name="TX226" fmla="*/ 15 w 3494"/>
              <a:gd name="TY226" fmla="*/ 2200 h 3100"/>
              <a:gd name="TX227" fmla="*/ 30 w 3494"/>
              <a:gd name="TY227" fmla="*/ 2141 h 3100"/>
              <a:gd name="TX228" fmla="*/ 51 w 3494"/>
              <a:gd name="TY228" fmla="*/ 2083 h 3100"/>
              <a:gd name="TX229" fmla="*/ 75 w 3494"/>
              <a:gd name="TY229" fmla="*/ 2027 h 3100"/>
              <a:gd name="TX230" fmla="*/ 104 w 3494"/>
              <a:gd name="TY230" fmla="*/ 1972 h 3100"/>
              <a:gd name="TX231" fmla="*/ 139 w 3494"/>
              <a:gd name="TY231" fmla="*/ 1920 h 3100"/>
              <a:gd name="TX232" fmla="*/ 178 w 3494"/>
              <a:gd name="TY232" fmla="*/ 1869 h 3100"/>
              <a:gd name="TX233" fmla="*/ 224 w 3494"/>
              <a:gd name="TY233" fmla="*/ 1822 h 3100"/>
              <a:gd name="TX234" fmla="*/ 1815 w 3494"/>
              <a:gd name="TY234" fmla="*/ 281 h 3100"/>
              <a:gd name="TX235" fmla="*/ 1872 w 3494"/>
              <a:gd name="TY235" fmla="*/ 230 h 3100"/>
              <a:gd name="TX236" fmla="*/ 1931 w 3494"/>
              <a:gd name="TY236" fmla="*/ 183 h 3100"/>
              <a:gd name="TX237" fmla="*/ 1992 w 3494"/>
              <a:gd name="TY237" fmla="*/ 143 h 3100"/>
              <a:gd name="TX238" fmla="*/ 2057 w 3494"/>
              <a:gd name="TY238" fmla="*/ 108 h 3100"/>
              <a:gd name="TX239" fmla="*/ 2123 w 3494"/>
              <a:gd name="TY239" fmla="*/ 76 h 3100"/>
              <a:gd name="TX240" fmla="*/ 2191 w 3494"/>
              <a:gd name="TY240" fmla="*/ 51 h 3100"/>
              <a:gd name="TX241" fmla="*/ 2261 w 3494"/>
              <a:gd name="TY241" fmla="*/ 31 h 3100"/>
              <a:gd name="TX242" fmla="*/ 2331 w 3494"/>
              <a:gd name="TY242" fmla="*/ 15 h 3100"/>
              <a:gd name="TX243" fmla="*/ 2402 w 3494"/>
              <a:gd name="TY243" fmla="*/ 5 h 3100"/>
              <a:gd name="TX244" fmla="*/ 2474 w 3494"/>
              <a:gd name="TY244" fmla="*/ 0 h 310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4" h="310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딥러닝을 위한 고급 도구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7715250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7.2.3 정리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802640" y="2256790"/>
            <a:ext cx="10995025" cy="21234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>
                <a:latin typeface="맑은 고딕" charset="0"/>
                <a:ea typeface="맑은 고딕" charset="0"/>
              </a:rPr>
              <a:t>정리</a:t>
            </a:r>
            <a:endParaRPr lang="ko-KR" altLang="en-US" sz="2400" b="1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케라스 콜백은 훈련하는 동안 모델을 모니터링 하고 모델 상태를 바탕으로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   자동으로 작업을 수행하는 손쉬운 방법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텐서플로를 사용하면 텐서보드를 이용하여 모델 상황을 브라우저에서 시각화할 수 있음.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   케라스 모델에서는 TensorBoard 콜백을 통해 사용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97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/>
          <p:nvPr/>
        </p:nvSpPr>
        <p:spPr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strike="noStrike" cap="non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0" name="텍스트 상자 19"/>
          <p:cNvSpPr txBox="1"/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600">
                <a:solidFill>
                  <a:schemeClr val="tx1"/>
                </a:solidFill>
                <a:latin typeface="맑은 고딕"/>
                <a:ea typeface="맑은 고딕"/>
              </a:rPr>
              <a:t>&lt; 7장 딥러닝을 위한 고급 도구 &gt;</a:t>
            </a:r>
            <a:endParaRPr lang="ko-KR" altLang="en-US" sz="160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1" name="텍스트 상자 20"/>
          <p:cNvSpPr txBox="1"/>
          <p:nvPr/>
        </p:nvSpPr>
        <p:spPr>
          <a:xfrm>
            <a:off x="397510" y="583563"/>
            <a:ext cx="11326495" cy="4272916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700" dirty="0">
                <a:latin typeface="맑은 고딕"/>
                <a:ea typeface="맑은 고딕"/>
              </a:rPr>
              <a:t>7.3 </a:t>
            </a:r>
            <a:r>
              <a:rPr sz="1700" dirty="0" err="1">
                <a:latin typeface="맑은 고딕"/>
                <a:ea typeface="맑은 고딕"/>
              </a:rPr>
              <a:t>모델의</a:t>
            </a:r>
            <a:r>
              <a:rPr sz="1700" dirty="0">
                <a:latin typeface="맑은 고딕"/>
                <a:ea typeface="맑은 고딕"/>
              </a:rPr>
              <a:t> </a:t>
            </a:r>
            <a:r>
              <a:rPr sz="1700" dirty="0" err="1">
                <a:latin typeface="맑은 고딕"/>
                <a:ea typeface="맑은 고딕"/>
              </a:rPr>
              <a:t>성능을</a:t>
            </a:r>
            <a:r>
              <a:rPr sz="1700" dirty="0">
                <a:latin typeface="맑은 고딕"/>
                <a:ea typeface="맑은 고딕"/>
              </a:rPr>
              <a:t> </a:t>
            </a:r>
            <a:r>
              <a:rPr sz="1700" dirty="0" err="1">
                <a:latin typeface="맑은 고딕"/>
                <a:ea typeface="맑은 고딕"/>
              </a:rPr>
              <a:t>최대로</a:t>
            </a:r>
            <a:r>
              <a:rPr sz="1700" dirty="0">
                <a:latin typeface="맑은 고딕"/>
                <a:ea typeface="맑은 고딕"/>
              </a:rPr>
              <a:t> </a:t>
            </a:r>
            <a:r>
              <a:rPr sz="1700" dirty="0" err="1">
                <a:latin typeface="맑은 고딕"/>
                <a:ea typeface="맑은 고딕"/>
              </a:rPr>
              <a:t>끌어올리기</a:t>
            </a:r>
            <a:endParaRPr sz="1700" dirty="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sz="1700" dirty="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dirty="0">
                <a:latin typeface="맑은 고딕"/>
                <a:ea typeface="맑은 고딕"/>
              </a:rPr>
              <a:t>7.3.1</a:t>
            </a:r>
            <a:r>
              <a:rPr lang="ko-KR" altLang="en-US" sz="1700" dirty="0">
                <a:latin typeface="맑은 고딕"/>
                <a:ea typeface="맑은 고딕"/>
              </a:rPr>
              <a:t> 고급 구조 패턴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 dirty="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dirty="0">
                <a:latin typeface="맑은 고딕"/>
                <a:ea typeface="맑은 고딕"/>
              </a:rPr>
              <a:t>-</a:t>
            </a:r>
            <a:r>
              <a:rPr lang="ko-KR" altLang="en-US" sz="1700" dirty="0">
                <a:latin typeface="맑은 고딕"/>
                <a:ea typeface="맑은 고딕"/>
              </a:rPr>
              <a:t>배치 정규화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 dirty="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 dirty="0">
                <a:latin typeface="맑은 고딕"/>
                <a:ea typeface="맑은 고딕"/>
              </a:rPr>
              <a:t>	</a:t>
            </a:r>
            <a:r>
              <a:rPr lang="ko-KR" altLang="en-US" sz="1900" b="1" dirty="0">
                <a:latin typeface="맑은 고딕"/>
                <a:ea typeface="맑은 고딕"/>
              </a:rPr>
              <a:t>정규화</a:t>
            </a:r>
            <a:r>
              <a:rPr lang="ko-KR" altLang="en-US" sz="1700" dirty="0">
                <a:latin typeface="맑은 고딕"/>
                <a:ea typeface="맑은 고딕"/>
              </a:rPr>
              <a:t>란 </a:t>
            </a:r>
            <a:r>
              <a:rPr lang="en-US" altLang="ko-KR" sz="1700" dirty="0">
                <a:latin typeface="맑은 고딕"/>
                <a:ea typeface="맑은 고딕"/>
              </a:rPr>
              <a:t>:</a:t>
            </a:r>
            <a:r>
              <a:rPr lang="ko-KR" altLang="en-US" sz="1700" dirty="0">
                <a:latin typeface="맑은 고딕"/>
                <a:ea typeface="맑은 고딕"/>
              </a:rPr>
              <a:t> </a:t>
            </a:r>
            <a:r>
              <a:rPr lang="ko-KR" altLang="en-US" sz="1700" dirty="0" err="1">
                <a:latin typeface="맑은 고딕"/>
                <a:ea typeface="맑은 고딕"/>
              </a:rPr>
              <a:t>머신러닝</a:t>
            </a:r>
            <a:r>
              <a:rPr lang="ko-KR" altLang="en-US" sz="1700" dirty="0">
                <a:latin typeface="맑은 고딕"/>
                <a:ea typeface="맑은 고딕"/>
              </a:rPr>
              <a:t> 모델에 주입되는 샘플들을 균일하게 만드는 광범위한 방법</a:t>
            </a:r>
            <a:r>
              <a:rPr lang="en-US" altLang="ko-KR" sz="1700" dirty="0">
                <a:latin typeface="맑은 고딕"/>
                <a:ea typeface="맑은 고딕"/>
              </a:rPr>
              <a:t>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 dirty="0">
                <a:latin typeface="맑은 고딕"/>
                <a:ea typeface="맑은 고딕"/>
              </a:rPr>
              <a:t>	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 dirty="0">
                <a:latin typeface="맑은 고딕"/>
                <a:ea typeface="맑은 고딕"/>
              </a:rPr>
              <a:t>	이전 예제들 방법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 dirty="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 dirty="0">
                <a:latin typeface="맑은 고딕"/>
                <a:ea typeface="맑은 고딕"/>
              </a:rPr>
              <a:t>	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 dirty="0">
                <a:latin typeface="맑은 고딕"/>
                <a:ea typeface="맑은 고딕"/>
              </a:rPr>
              <a:t>	배치 정규화 활용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 dirty="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 dirty="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 dirty="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 dirty="0">
              <a:latin typeface="맑은 고딕"/>
              <a:ea typeface="맑은 고딕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71652" y="2680643"/>
            <a:ext cx="7674404" cy="74835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71652" y="3429000"/>
            <a:ext cx="6570710" cy="252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2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9"/>
          <p:cNvSpPr txBox="1"/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600">
                <a:solidFill>
                  <a:schemeClr val="tx1"/>
                </a:solidFill>
                <a:latin typeface="맑은 고딕"/>
                <a:ea typeface="맑은 고딕"/>
              </a:rPr>
              <a:t>&lt; 7장 딥러닝을 위한 고급 도구 &gt;</a:t>
            </a:r>
            <a:endParaRPr lang="ko-KR" altLang="en-US" sz="160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4" name="텍스트 상자 20"/>
          <p:cNvSpPr txBox="1"/>
          <p:nvPr/>
        </p:nvSpPr>
        <p:spPr>
          <a:xfrm>
            <a:off x="397510" y="583562"/>
            <a:ext cx="11326495" cy="3034668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700">
                <a:latin typeface="맑은 고딕"/>
                <a:ea typeface="맑은 고딕"/>
              </a:rPr>
              <a:t>7.3 모델의 성능을 최대로 끌어올리기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>
                <a:latin typeface="맑은 고딕"/>
                <a:ea typeface="맑은 고딕"/>
              </a:rPr>
              <a:t>7.3.1</a:t>
            </a:r>
            <a:r>
              <a:rPr lang="ko-KR" altLang="en-US" sz="1700">
                <a:latin typeface="맑은 고딕"/>
                <a:ea typeface="맑은 고딕"/>
              </a:rPr>
              <a:t> 고급 구조 패턴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>
                <a:latin typeface="맑은 고딕"/>
                <a:ea typeface="맑은 고딕"/>
              </a:rPr>
              <a:t>-</a:t>
            </a:r>
            <a:r>
              <a:rPr lang="ko-KR" altLang="en-US" sz="1700">
                <a:latin typeface="맑은 고딕"/>
                <a:ea typeface="맑은 고딕"/>
              </a:rPr>
              <a:t>깊이별 분리 합성곱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	채널별로 독립된 합성곱 각 채널들의</a:t>
            </a:r>
            <a:r>
              <a:rPr lang="ko-KR" altLang="en-US" sz="1700" b="1">
                <a:latin typeface="맑은 고딕"/>
                <a:ea typeface="맑은 고딕"/>
              </a:rPr>
              <a:t> </a:t>
            </a:r>
            <a:r>
              <a:rPr lang="ko-KR" altLang="en-US" sz="1900" b="1">
                <a:latin typeface="맑은 고딕"/>
                <a:ea typeface="맑은 고딕"/>
              </a:rPr>
              <a:t>다양성</a:t>
            </a:r>
            <a:r>
              <a:rPr lang="ko-KR" altLang="en-US" sz="1700">
                <a:latin typeface="맑은 고딕"/>
                <a:ea typeface="맑은 고딕"/>
              </a:rPr>
              <a:t>과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	</a:t>
            </a:r>
            <a:r>
              <a:rPr lang="ko-KR" altLang="en-US" sz="1900" b="1">
                <a:latin typeface="맑은 고딕"/>
                <a:ea typeface="맑은 고딕"/>
              </a:rPr>
              <a:t>파라미터의 무분별한 증가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900" b="1">
                <a:latin typeface="맑은 고딕"/>
                <a:ea typeface="맑은 고딕"/>
              </a:rPr>
              <a:t>	및 연산의 수의 과다</a:t>
            </a:r>
            <a:r>
              <a:rPr lang="ko-KR" altLang="en-US" sz="1700">
                <a:latin typeface="맑은 고딕"/>
                <a:ea typeface="맑은 고딕"/>
              </a:rPr>
              <a:t>를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	보안해준다</a:t>
            </a:r>
            <a:r>
              <a:rPr lang="en-US" altLang="ko-KR" sz="1700">
                <a:latin typeface="맑은 고딕"/>
                <a:ea typeface="맑은 고딕"/>
              </a:rPr>
              <a:t>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</p:txBody>
      </p:sp>
      <p:pic>
        <p:nvPicPr>
          <p:cNvPr id="5" name="그림 4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6618629" y="930251"/>
            <a:ext cx="5105376" cy="499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5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딥러닝을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위한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고급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도구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&gt;</a:t>
            </a:r>
            <a:endParaRPr lang="ko-KR" altLang="en-US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20"/>
          <p:cNvSpPr txBox="1">
            <a:spLocks/>
          </p:cNvSpPr>
          <p:nvPr/>
        </p:nvSpPr>
        <p:spPr>
          <a:xfrm>
            <a:off x="389273" y="604314"/>
            <a:ext cx="8919484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dirty="0">
                <a:latin typeface="맑은 고딕" charset="0"/>
                <a:ea typeface="맑은 고딕" charset="0"/>
              </a:rPr>
              <a:t>7.1 Sequential </a:t>
            </a:r>
            <a:r>
              <a:rPr sz="2800" dirty="0" err="1">
                <a:latin typeface="맑은 고딕" charset="0"/>
                <a:ea typeface="맑은 고딕" charset="0"/>
              </a:rPr>
              <a:t>모델을</a:t>
            </a:r>
            <a:r>
              <a:rPr sz="2800" dirty="0">
                <a:latin typeface="맑은 고딕" charset="0"/>
                <a:ea typeface="맑은 고딕" charset="0"/>
              </a:rPr>
              <a:t> </a:t>
            </a:r>
            <a:r>
              <a:rPr sz="2800" dirty="0" err="1">
                <a:latin typeface="맑은 고딕" charset="0"/>
                <a:ea typeface="맑은 고딕" charset="0"/>
              </a:rPr>
              <a:t>넘어서</a:t>
            </a:r>
            <a:r>
              <a:rPr sz="2800" dirty="0">
                <a:latin typeface="맑은 고딕" charset="0"/>
                <a:ea typeface="맑은 고딕" charset="0"/>
              </a:rPr>
              <a:t> : </a:t>
            </a:r>
            <a:r>
              <a:rPr sz="2800" dirty="0" err="1">
                <a:latin typeface="맑은 고딕" charset="0"/>
                <a:ea typeface="맑은 고딕" charset="0"/>
              </a:rPr>
              <a:t>케라스의</a:t>
            </a:r>
            <a:r>
              <a:rPr sz="2800" dirty="0">
                <a:latin typeface="맑은 고딕" charset="0"/>
                <a:ea typeface="맑은 고딕" charset="0"/>
              </a:rPr>
              <a:t> </a:t>
            </a:r>
            <a:r>
              <a:rPr sz="2800" dirty="0" err="1">
                <a:latin typeface="맑은 고딕" charset="0"/>
                <a:ea typeface="맑은 고딕" charset="0"/>
              </a:rPr>
              <a:t>함수형</a:t>
            </a:r>
            <a:r>
              <a:rPr sz="2800" dirty="0">
                <a:latin typeface="맑은 고딕" charset="0"/>
                <a:ea typeface="맑은 고딕" charset="0"/>
              </a:rPr>
              <a:t> API</a:t>
            </a:r>
            <a:endParaRPr lang="ko-KR" altLang="en-US" sz="2800" dirty="0">
              <a:latin typeface="맑은 고딕" charset="0"/>
              <a:ea typeface="맑은 고딕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86362" y="3583206"/>
            <a:ext cx="3898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Sequential </a:t>
            </a:r>
            <a:r>
              <a:rPr lang="ko-KR" altLang="en-US" sz="2000" dirty="0" smtClean="0"/>
              <a:t>모델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차례대로 쌓은 층</a:t>
            </a:r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100" y="1754154"/>
            <a:ext cx="3077477" cy="4025316"/>
          </a:xfrm>
          <a:prstGeom prst="rect">
            <a:avLst/>
          </a:prstGeom>
        </p:spPr>
      </p:pic>
      <p:sp>
        <p:nvSpPr>
          <p:cNvPr id="13" name="순서도: 추출 12"/>
          <p:cNvSpPr/>
          <p:nvPr/>
        </p:nvSpPr>
        <p:spPr>
          <a:xfrm rot="16200000">
            <a:off x="5391840" y="3660508"/>
            <a:ext cx="298028" cy="245507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917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19"/>
          <p:cNvSpPr txBox="1"/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600">
                <a:solidFill>
                  <a:schemeClr val="tx1"/>
                </a:solidFill>
                <a:latin typeface="맑은 고딕"/>
                <a:ea typeface="맑은 고딕"/>
              </a:rPr>
              <a:t>&lt; 7장 딥러닝을 위한 고급 도구 &gt;</a:t>
            </a:r>
            <a:endParaRPr lang="ko-KR" altLang="en-US" sz="160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5" name="텍스트 상자 20"/>
          <p:cNvSpPr txBox="1"/>
          <p:nvPr/>
        </p:nvSpPr>
        <p:spPr>
          <a:xfrm>
            <a:off x="397510" y="583562"/>
            <a:ext cx="11326495" cy="1955664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700" dirty="0">
                <a:latin typeface="맑은 고딕"/>
                <a:ea typeface="맑은 고딕"/>
              </a:rPr>
              <a:t>7.3 </a:t>
            </a:r>
            <a:r>
              <a:rPr sz="1700" dirty="0" err="1">
                <a:latin typeface="맑은 고딕"/>
                <a:ea typeface="맑은 고딕"/>
              </a:rPr>
              <a:t>모델의</a:t>
            </a:r>
            <a:r>
              <a:rPr sz="1700" dirty="0">
                <a:latin typeface="맑은 고딕"/>
                <a:ea typeface="맑은 고딕"/>
              </a:rPr>
              <a:t> </a:t>
            </a:r>
            <a:r>
              <a:rPr sz="1700" dirty="0" err="1">
                <a:latin typeface="맑은 고딕"/>
                <a:ea typeface="맑은 고딕"/>
              </a:rPr>
              <a:t>성능을</a:t>
            </a:r>
            <a:r>
              <a:rPr sz="1700" dirty="0">
                <a:latin typeface="맑은 고딕"/>
                <a:ea typeface="맑은 고딕"/>
              </a:rPr>
              <a:t> </a:t>
            </a:r>
            <a:r>
              <a:rPr sz="1700" dirty="0" err="1">
                <a:latin typeface="맑은 고딕"/>
                <a:ea typeface="맑은 고딕"/>
              </a:rPr>
              <a:t>최대로</a:t>
            </a:r>
            <a:r>
              <a:rPr sz="1700" dirty="0">
                <a:latin typeface="맑은 고딕"/>
                <a:ea typeface="맑은 고딕"/>
              </a:rPr>
              <a:t> </a:t>
            </a:r>
            <a:r>
              <a:rPr sz="1700" dirty="0" err="1">
                <a:latin typeface="맑은 고딕"/>
                <a:ea typeface="맑은 고딕"/>
              </a:rPr>
              <a:t>끌어올리기</a:t>
            </a:r>
            <a:endParaRPr sz="1700" dirty="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sz="1700" dirty="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dirty="0">
                <a:latin typeface="맑은 고딕"/>
                <a:ea typeface="맑은 고딕"/>
              </a:rPr>
              <a:t>7.3.1</a:t>
            </a:r>
            <a:r>
              <a:rPr lang="ko-KR" altLang="en-US" sz="1700" dirty="0">
                <a:latin typeface="맑은 고딕"/>
                <a:ea typeface="맑은 고딕"/>
              </a:rPr>
              <a:t> 고급 구조 패턴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 dirty="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dirty="0">
                <a:latin typeface="맑은 고딕"/>
                <a:ea typeface="맑은 고딕"/>
              </a:rPr>
              <a:t>-</a:t>
            </a:r>
            <a:r>
              <a:rPr lang="ko-KR" altLang="en-US" sz="1900" b="1" dirty="0" err="1">
                <a:latin typeface="맑은 고딕"/>
                <a:ea typeface="맑은 고딕"/>
              </a:rPr>
              <a:t>깊이별</a:t>
            </a:r>
            <a:r>
              <a:rPr lang="ko-KR" altLang="en-US" sz="1900" b="1" dirty="0">
                <a:latin typeface="맑은 고딕"/>
                <a:ea typeface="맑은 고딕"/>
              </a:rPr>
              <a:t> 분리 </a:t>
            </a:r>
            <a:r>
              <a:rPr lang="ko-KR" altLang="en-US" sz="1900" b="1" dirty="0" err="1">
                <a:latin typeface="맑은 고딕"/>
                <a:ea typeface="맑은 고딕"/>
              </a:rPr>
              <a:t>합성곱</a:t>
            </a:r>
            <a:r>
              <a:rPr lang="ko-KR" altLang="en-US" sz="1900" b="1" dirty="0">
                <a:latin typeface="맑은 고딕"/>
                <a:ea typeface="맑은 고딕"/>
              </a:rPr>
              <a:t> </a:t>
            </a:r>
            <a:r>
              <a:rPr lang="ko-KR" altLang="en-US" sz="1700" dirty="0">
                <a:latin typeface="맑은 고딕"/>
                <a:ea typeface="맑은 고딕"/>
              </a:rPr>
              <a:t>예시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 dirty="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 dirty="0">
                <a:latin typeface="맑은 고딕"/>
                <a:ea typeface="맑은 고딕"/>
              </a:rPr>
              <a:t>	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37069" y="1989856"/>
            <a:ext cx="9317862" cy="4666433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 rot="10801448">
            <a:off x="7113443" y="5743843"/>
            <a:ext cx="1746250" cy="912077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571057" y="5543261"/>
            <a:ext cx="2020454" cy="1113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859886" y="5878139"/>
            <a:ext cx="1895045" cy="643486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n w="12700" cap="flat" cmpd="sng" algn="ctr">
                  <a:gradFill flip="xy" rotWithShape="1">
                    <a:gsLst>
                      <a:gs pos="0">
                        <a:schemeClr val="tx1"/>
                      </a:gs>
                      <a:gs pos="100000">
                        <a:schemeClr val="accent3"/>
                      </a:gs>
                    </a:gsLst>
                    <a:lin ang="5400000" scaled="0"/>
                    <a:tileRect/>
                  </a:gradFill>
                  <a:prstDash val="solid"/>
                  <a:round/>
                </a:ln>
                <a:solidFill>
                  <a:schemeClr val="lt1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각 채널들을 합치는 부분</a:t>
            </a:r>
            <a:r>
              <a:rPr lang="en-US" altLang="ko-KR">
                <a:ln w="12700" cap="flat" cmpd="sng" algn="ctr">
                  <a:gradFill flip="xy" rotWithShape="1">
                    <a:gsLst>
                      <a:gs pos="0">
                        <a:schemeClr val="tx1"/>
                      </a:gs>
                      <a:gs pos="100000">
                        <a:schemeClr val="accent3"/>
                      </a:gs>
                    </a:gsLst>
                    <a:lin ang="5400000" scaled="0"/>
                    <a:tileRect/>
                  </a:gradFill>
                  <a:prstDash val="solid"/>
                  <a:round/>
                </a:ln>
                <a:solidFill>
                  <a:schemeClr val="lt1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543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19"/>
          <p:cNvSpPr txBox="1"/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600">
                <a:solidFill>
                  <a:schemeClr val="tx1"/>
                </a:solidFill>
                <a:latin typeface="맑은 고딕"/>
                <a:ea typeface="맑은 고딕"/>
              </a:rPr>
              <a:t>&lt; 7장 딥러닝을 위한 고급 도구 &gt;</a:t>
            </a:r>
            <a:endParaRPr lang="ko-KR" altLang="en-US" sz="160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4" name="텍스트 상자 20"/>
          <p:cNvSpPr txBox="1"/>
          <p:nvPr/>
        </p:nvSpPr>
        <p:spPr>
          <a:xfrm>
            <a:off x="397510" y="583562"/>
            <a:ext cx="11326495" cy="587981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700" dirty="0">
                <a:latin typeface="맑은 고딕"/>
                <a:ea typeface="맑은 고딕"/>
              </a:rPr>
              <a:t>7.3 </a:t>
            </a:r>
            <a:r>
              <a:rPr sz="1700" dirty="0" err="1">
                <a:latin typeface="맑은 고딕"/>
                <a:ea typeface="맑은 고딕"/>
              </a:rPr>
              <a:t>모델의</a:t>
            </a:r>
            <a:r>
              <a:rPr sz="1700" dirty="0">
                <a:latin typeface="맑은 고딕"/>
                <a:ea typeface="맑은 고딕"/>
              </a:rPr>
              <a:t> </a:t>
            </a:r>
            <a:r>
              <a:rPr sz="1700" dirty="0" err="1">
                <a:latin typeface="맑은 고딕"/>
                <a:ea typeface="맑은 고딕"/>
              </a:rPr>
              <a:t>성능을</a:t>
            </a:r>
            <a:r>
              <a:rPr sz="1700" dirty="0">
                <a:latin typeface="맑은 고딕"/>
                <a:ea typeface="맑은 고딕"/>
              </a:rPr>
              <a:t> </a:t>
            </a:r>
            <a:r>
              <a:rPr sz="1700" dirty="0" err="1">
                <a:latin typeface="맑은 고딕"/>
                <a:ea typeface="맑은 고딕"/>
              </a:rPr>
              <a:t>최대로</a:t>
            </a:r>
            <a:r>
              <a:rPr sz="1700" dirty="0">
                <a:latin typeface="맑은 고딕"/>
                <a:ea typeface="맑은 고딕"/>
              </a:rPr>
              <a:t> </a:t>
            </a:r>
            <a:r>
              <a:rPr sz="1700" dirty="0" err="1">
                <a:latin typeface="맑은 고딕"/>
                <a:ea typeface="맑은 고딕"/>
              </a:rPr>
              <a:t>끌어올리기</a:t>
            </a:r>
            <a:endParaRPr sz="1700" dirty="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sz="1700" dirty="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dirty="0">
                <a:latin typeface="맑은 고딕"/>
                <a:ea typeface="맑은 고딕"/>
              </a:rPr>
              <a:t>7.3.2</a:t>
            </a:r>
            <a:r>
              <a:rPr lang="ko-KR" altLang="en-US" sz="1700" dirty="0">
                <a:latin typeface="맑은 고딕"/>
                <a:ea typeface="맑은 고딕"/>
              </a:rPr>
              <a:t> </a:t>
            </a:r>
            <a:r>
              <a:rPr lang="ko-KR" altLang="en-US" sz="1700" dirty="0" err="1">
                <a:latin typeface="맑은 고딕"/>
                <a:ea typeface="맑은 고딕"/>
              </a:rPr>
              <a:t>하이퍼파라미터</a:t>
            </a:r>
            <a:r>
              <a:rPr lang="ko-KR" altLang="en-US" sz="1700" dirty="0">
                <a:latin typeface="맑은 고딕"/>
                <a:ea typeface="맑은 고딕"/>
              </a:rPr>
              <a:t> 최적화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 dirty="0">
                <a:latin typeface="맑은 고딕"/>
                <a:ea typeface="맑은 고딕"/>
              </a:rPr>
              <a:t>	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 dirty="0">
                <a:latin typeface="맑은 고딕"/>
                <a:ea typeface="맑은 고딕"/>
              </a:rPr>
              <a:t>	</a:t>
            </a:r>
            <a:r>
              <a:rPr lang="ko-KR" altLang="en-US" sz="1900" b="1" dirty="0" err="1">
                <a:latin typeface="맑은 고딕"/>
                <a:ea typeface="맑은 고딕"/>
              </a:rPr>
              <a:t>하이퍼파라미터</a:t>
            </a:r>
            <a:r>
              <a:rPr lang="ko-KR" altLang="en-US" sz="1700" dirty="0" err="1">
                <a:latin typeface="맑은 고딕"/>
                <a:ea typeface="맑은 고딕"/>
              </a:rPr>
              <a:t>란</a:t>
            </a:r>
            <a:r>
              <a:rPr lang="ko-KR" altLang="en-US" sz="1700" dirty="0">
                <a:latin typeface="맑은 고딕"/>
                <a:ea typeface="맑은 고딕"/>
              </a:rPr>
              <a:t> </a:t>
            </a:r>
            <a:r>
              <a:rPr lang="en-US" altLang="ko-KR" sz="1700" dirty="0">
                <a:latin typeface="맑은 고딕"/>
                <a:ea typeface="맑은 고딕"/>
              </a:rPr>
              <a:t>:</a:t>
            </a:r>
            <a:r>
              <a:rPr lang="ko-KR" altLang="en-US" sz="1700" dirty="0">
                <a:latin typeface="맑은 고딕"/>
                <a:ea typeface="맑은 고딕"/>
              </a:rPr>
              <a:t> 층의 개수</a:t>
            </a:r>
            <a:r>
              <a:rPr lang="en-US" altLang="ko-KR" sz="1700" dirty="0">
                <a:latin typeface="맑은 고딕"/>
                <a:ea typeface="맑은 고딕"/>
              </a:rPr>
              <a:t>,</a:t>
            </a:r>
            <a:r>
              <a:rPr lang="ko-KR" altLang="en-US" sz="1700" dirty="0">
                <a:latin typeface="맑은 고딕"/>
                <a:ea typeface="맑은 고딕"/>
              </a:rPr>
              <a:t> 층마다의 </a:t>
            </a:r>
            <a:r>
              <a:rPr lang="ko-KR" altLang="en-US" sz="1700" dirty="0" err="1">
                <a:latin typeface="맑은 고딕"/>
                <a:ea typeface="맑은 고딕"/>
              </a:rPr>
              <a:t>유닛</a:t>
            </a:r>
            <a:r>
              <a:rPr lang="ko-KR" altLang="en-US" sz="1700" dirty="0">
                <a:latin typeface="맑은 고딕"/>
                <a:ea typeface="맑은 고딕"/>
              </a:rPr>
              <a:t> 개수</a:t>
            </a:r>
            <a:r>
              <a:rPr lang="en-US" altLang="ko-KR" sz="1700" dirty="0">
                <a:latin typeface="맑은 고딕"/>
                <a:ea typeface="맑은 고딕"/>
              </a:rPr>
              <a:t>,</a:t>
            </a:r>
            <a:r>
              <a:rPr lang="ko-KR" altLang="en-US" sz="1700" dirty="0">
                <a:latin typeface="맑은 고딕"/>
                <a:ea typeface="맑은 고딕"/>
              </a:rPr>
              <a:t> 어떤 활성화 함수 사용여부 등의 구조와 관련된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 dirty="0">
                <a:latin typeface="맑은 고딕"/>
                <a:ea typeface="맑은 고딕"/>
              </a:rPr>
              <a:t>			  </a:t>
            </a:r>
            <a:r>
              <a:rPr lang="ko-KR" altLang="en-US" sz="1700" dirty="0" err="1">
                <a:latin typeface="맑은 고딕"/>
                <a:ea typeface="맑은 고딕"/>
              </a:rPr>
              <a:t>파라미터</a:t>
            </a:r>
            <a:endParaRPr lang="ko-KR" altLang="en-US" sz="1700" dirty="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 dirty="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 dirty="0">
                <a:latin typeface="맑은 고딕"/>
                <a:ea typeface="맑은 고딕"/>
              </a:rPr>
              <a:t>	전형적인 </a:t>
            </a:r>
            <a:r>
              <a:rPr lang="ko-KR" altLang="en-US" sz="1700" dirty="0" err="1">
                <a:latin typeface="맑은 고딕"/>
                <a:ea typeface="맑은 고딕"/>
              </a:rPr>
              <a:t>하이퍼파라미터</a:t>
            </a:r>
            <a:r>
              <a:rPr lang="ko-KR" altLang="en-US" sz="1700" dirty="0">
                <a:latin typeface="맑은 고딕"/>
                <a:ea typeface="맑은 고딕"/>
              </a:rPr>
              <a:t> 최적화 과정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 dirty="0">
                <a:latin typeface="맑은 고딕"/>
                <a:ea typeface="맑은 고딕"/>
              </a:rPr>
              <a:t>			</a:t>
            </a:r>
            <a:r>
              <a:rPr lang="en-US" altLang="ko-KR" sz="1700" dirty="0">
                <a:latin typeface="맑은 고딕"/>
                <a:ea typeface="맑은 고딕"/>
              </a:rPr>
              <a:t>1.</a:t>
            </a:r>
            <a:r>
              <a:rPr lang="ko-KR" altLang="en-US" sz="1700" dirty="0">
                <a:latin typeface="맑은 고딕"/>
                <a:ea typeface="맑은 고딕"/>
              </a:rPr>
              <a:t> 일련의 </a:t>
            </a:r>
            <a:r>
              <a:rPr lang="ko-KR" altLang="en-US" sz="1700" dirty="0" err="1">
                <a:latin typeface="맑은 고딕"/>
                <a:ea typeface="맑은 고딕"/>
              </a:rPr>
              <a:t>하이퍼파라미터를</a:t>
            </a:r>
            <a:r>
              <a:rPr lang="ko-KR" altLang="en-US" sz="1700" dirty="0">
                <a:latin typeface="맑은 고딕"/>
                <a:ea typeface="맑은 고딕"/>
              </a:rPr>
              <a:t> 자동으로 선택합니다</a:t>
            </a:r>
            <a:r>
              <a:rPr lang="en-US" altLang="ko-KR" sz="1700" dirty="0">
                <a:latin typeface="맑은 고딕"/>
                <a:ea typeface="맑은 고딕"/>
              </a:rPr>
              <a:t>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 dirty="0">
                <a:latin typeface="맑은 고딕"/>
                <a:ea typeface="맑은 고딕"/>
              </a:rPr>
              <a:t>			</a:t>
            </a:r>
            <a:r>
              <a:rPr lang="en-US" altLang="ko-KR" sz="1700" dirty="0">
                <a:latin typeface="맑은 고딕"/>
                <a:ea typeface="맑은 고딕"/>
              </a:rPr>
              <a:t>2.</a:t>
            </a:r>
            <a:r>
              <a:rPr lang="ko-KR" altLang="en-US" sz="1700" dirty="0">
                <a:latin typeface="맑은 고딕"/>
                <a:ea typeface="맑은 고딕"/>
              </a:rPr>
              <a:t> 선택된 </a:t>
            </a:r>
            <a:r>
              <a:rPr lang="ko-KR" altLang="en-US" sz="1700" dirty="0" err="1">
                <a:latin typeface="맑은 고딕"/>
                <a:ea typeface="맑은 고딕"/>
              </a:rPr>
              <a:t>하이퍼파라미터로</a:t>
            </a:r>
            <a:r>
              <a:rPr lang="ko-KR" altLang="en-US" sz="1700" dirty="0">
                <a:latin typeface="맑은 고딕"/>
                <a:ea typeface="맑은 고딕"/>
              </a:rPr>
              <a:t> 모델을 만듭니다</a:t>
            </a:r>
            <a:r>
              <a:rPr lang="en-US" altLang="ko-KR" sz="1700" dirty="0">
                <a:latin typeface="맑은 고딕"/>
                <a:ea typeface="맑은 고딕"/>
              </a:rPr>
              <a:t>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 dirty="0">
                <a:latin typeface="맑은 고딕"/>
                <a:ea typeface="맑은 고딕"/>
              </a:rPr>
              <a:t>			</a:t>
            </a:r>
            <a:r>
              <a:rPr lang="en-US" altLang="ko-KR" sz="1700" dirty="0">
                <a:latin typeface="맑은 고딕"/>
                <a:ea typeface="맑은 고딕"/>
              </a:rPr>
              <a:t>3.</a:t>
            </a:r>
            <a:r>
              <a:rPr lang="ko-KR" altLang="en-US" sz="1700" dirty="0">
                <a:latin typeface="맑은 고딕"/>
                <a:ea typeface="맑은 고딕"/>
              </a:rPr>
              <a:t> 훈련 데이터에 학습하고 검증 데이터에서 최종 성능을 측정합니다</a:t>
            </a:r>
            <a:r>
              <a:rPr lang="en-US" altLang="ko-KR" sz="1700" dirty="0">
                <a:latin typeface="맑은 고딕"/>
                <a:ea typeface="맑은 고딕"/>
              </a:rPr>
              <a:t>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 dirty="0">
                <a:latin typeface="맑은 고딕"/>
                <a:ea typeface="맑은 고딕"/>
              </a:rPr>
              <a:t>			</a:t>
            </a:r>
            <a:r>
              <a:rPr lang="en-US" altLang="ko-KR" sz="1700" dirty="0">
                <a:latin typeface="맑은 고딕"/>
                <a:ea typeface="맑은 고딕"/>
              </a:rPr>
              <a:t>4.</a:t>
            </a:r>
            <a:r>
              <a:rPr lang="ko-KR" altLang="en-US" sz="1700" dirty="0">
                <a:latin typeface="맑은 고딕"/>
                <a:ea typeface="맑은 고딕"/>
              </a:rPr>
              <a:t> 다음으로 시도할 </a:t>
            </a:r>
            <a:r>
              <a:rPr lang="ko-KR" altLang="en-US" sz="1700" dirty="0" err="1">
                <a:latin typeface="맑은 고딕"/>
                <a:ea typeface="맑은 고딕"/>
              </a:rPr>
              <a:t>하이퍼파라미터를</a:t>
            </a:r>
            <a:r>
              <a:rPr lang="ko-KR" altLang="en-US" sz="1700" dirty="0">
                <a:latin typeface="맑은 고딕"/>
                <a:ea typeface="맑은 고딕"/>
              </a:rPr>
              <a:t> 자동으로 선택합니다</a:t>
            </a:r>
            <a:r>
              <a:rPr lang="en-US" altLang="ko-KR" sz="1700" dirty="0">
                <a:latin typeface="맑은 고딕"/>
                <a:ea typeface="맑은 고딕"/>
              </a:rPr>
              <a:t>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 dirty="0">
                <a:latin typeface="맑은 고딕"/>
                <a:ea typeface="맑은 고딕"/>
              </a:rPr>
              <a:t>			</a:t>
            </a:r>
            <a:r>
              <a:rPr lang="en-US" altLang="ko-KR" sz="1700" dirty="0">
                <a:latin typeface="맑은 고딕"/>
                <a:ea typeface="맑은 고딕"/>
              </a:rPr>
              <a:t>5.</a:t>
            </a:r>
            <a:r>
              <a:rPr lang="ko-KR" altLang="en-US" sz="1700" dirty="0">
                <a:latin typeface="맑은 고딕"/>
                <a:ea typeface="맑은 고딕"/>
              </a:rPr>
              <a:t> 이 과정을 반복합니다</a:t>
            </a:r>
            <a:r>
              <a:rPr lang="en-US" altLang="ko-KR" sz="1700" dirty="0">
                <a:latin typeface="맑은 고딕"/>
                <a:ea typeface="맑은 고딕"/>
              </a:rPr>
              <a:t>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 dirty="0">
                <a:latin typeface="맑은 고딕"/>
                <a:ea typeface="맑은 고딕"/>
              </a:rPr>
              <a:t>			</a:t>
            </a:r>
            <a:r>
              <a:rPr lang="en-US" altLang="ko-KR" sz="1700" dirty="0">
                <a:latin typeface="맑은 고딕"/>
                <a:ea typeface="맑은 고딕"/>
              </a:rPr>
              <a:t>6.</a:t>
            </a:r>
            <a:r>
              <a:rPr lang="ko-KR" altLang="en-US" sz="1700" dirty="0">
                <a:latin typeface="맑은 고딕"/>
                <a:ea typeface="맑은 고딕"/>
              </a:rPr>
              <a:t> 마지막으로 테스트 데이터에서 성능을 측정합니다</a:t>
            </a:r>
            <a:r>
              <a:rPr lang="en-US" altLang="ko-KR" sz="1700" dirty="0">
                <a:latin typeface="맑은 고딕"/>
                <a:ea typeface="맑은 고딕"/>
              </a:rPr>
              <a:t>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 altLang="ko-KR" sz="1700" dirty="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 altLang="ko-KR" sz="1700" dirty="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 dirty="0">
                <a:latin typeface="맑은 고딕"/>
                <a:ea typeface="맑은 고딕"/>
              </a:rPr>
              <a:t>	</a:t>
            </a:r>
            <a:r>
              <a:rPr lang="ko-KR" altLang="en-US" sz="1700" dirty="0" err="1">
                <a:latin typeface="맑은 고딕"/>
                <a:ea typeface="맑은 고딕"/>
              </a:rPr>
              <a:t>하이퍼파라미터</a:t>
            </a:r>
            <a:r>
              <a:rPr lang="ko-KR" altLang="en-US" sz="1700" dirty="0">
                <a:latin typeface="맑은 고딕"/>
                <a:ea typeface="맑은 고딕"/>
              </a:rPr>
              <a:t> 최적화 분야는 사용할 수 있는 도구가 매우 적고 그렇기에 랜덤 탐색 혹은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 dirty="0">
                <a:latin typeface="맑은 고딕"/>
                <a:ea typeface="맑은 고딕"/>
              </a:rPr>
              <a:t>	</a:t>
            </a:r>
            <a:r>
              <a:rPr lang="ko-KR" altLang="en-US" sz="1700" dirty="0" err="1">
                <a:latin typeface="맑은 고딕"/>
                <a:ea typeface="맑은 고딕"/>
              </a:rPr>
              <a:t>파이썬</a:t>
            </a:r>
            <a:r>
              <a:rPr lang="ko-KR" altLang="en-US" sz="1700" dirty="0">
                <a:latin typeface="맑은 고딕"/>
                <a:ea typeface="맑은 고딕"/>
              </a:rPr>
              <a:t> 라이브러리 </a:t>
            </a:r>
            <a:r>
              <a:rPr lang="en-US" altLang="ko-KR" sz="1700" dirty="0" err="1">
                <a:latin typeface="맑은 고딕"/>
                <a:ea typeface="맑은 고딕"/>
              </a:rPr>
              <a:t>Hyperopt</a:t>
            </a:r>
            <a:r>
              <a:rPr lang="ko-KR" altLang="en-US" sz="1700" dirty="0">
                <a:latin typeface="맑은 고딕"/>
                <a:ea typeface="맑은 고딕"/>
              </a:rPr>
              <a:t>를 사용하는 방법이 최선이다</a:t>
            </a:r>
            <a:r>
              <a:rPr lang="en-US" altLang="ko-KR" sz="1700" dirty="0">
                <a:latin typeface="맑은 고딕"/>
                <a:ea typeface="맑은 고딕"/>
              </a:rPr>
              <a:t>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 altLang="ko-KR" sz="1700" dirty="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dirty="0">
                <a:latin typeface="맑은 고딕"/>
                <a:ea typeface="맑은 고딕"/>
              </a:rPr>
              <a:t>7.3.3</a:t>
            </a:r>
            <a:r>
              <a:rPr lang="ko-KR" altLang="en-US" sz="1700" dirty="0">
                <a:latin typeface="맑은 고딕"/>
                <a:ea typeface="맑은 고딕"/>
              </a:rPr>
              <a:t> 모델 앙상블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 dirty="0">
                <a:latin typeface="맑은 고딕"/>
                <a:ea typeface="맑은 고딕"/>
              </a:rPr>
              <a:t>	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 dirty="0">
                <a:latin typeface="맑은 고딕"/>
                <a:ea typeface="맑은 고딕"/>
              </a:rPr>
              <a:t>	모델 앙상블은 각기 다른 </a:t>
            </a:r>
            <a:r>
              <a:rPr lang="ko-KR" altLang="en-US" sz="1700" dirty="0" err="1">
                <a:latin typeface="맑은 고딕"/>
                <a:ea typeface="맑은 고딕"/>
              </a:rPr>
              <a:t>분류기들의</a:t>
            </a:r>
            <a:r>
              <a:rPr lang="ko-KR" altLang="en-US" sz="1700" dirty="0">
                <a:latin typeface="맑은 고딕"/>
                <a:ea typeface="맑은 고딕"/>
              </a:rPr>
              <a:t> 다양성과 예측들을 합쳐 더 좋은 예측을 만들어 내는 기법이다</a:t>
            </a:r>
            <a:r>
              <a:rPr lang="en-US" altLang="ko-KR" sz="1700" dirty="0">
                <a:latin typeface="맑은 고딕"/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636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19"/>
          <p:cNvSpPr txBox="1">
            <a:spLocks/>
          </p:cNvSpPr>
          <p:nvPr/>
        </p:nvSpPr>
        <p:spPr>
          <a:xfrm>
            <a:off x="3117850" y="2969895"/>
            <a:ext cx="5492750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>
                <a:latin typeface="맑은 고딕" charset="0"/>
                <a:ea typeface="맑은 고딕" charset="0"/>
              </a:rPr>
              <a:t>8</a:t>
            </a:r>
            <a:r>
              <a:rPr lang="en-US" altLang="ko-KR" sz="2400" dirty="0" smtClean="0">
                <a:latin typeface="맑은 고딕" charset="0"/>
                <a:ea typeface="맑은 고딕" charset="0"/>
              </a:rPr>
              <a:t>. </a:t>
            </a:r>
            <a:r>
              <a:rPr lang="ko-KR" altLang="en-US" sz="2400" dirty="0" smtClean="0">
                <a:latin typeface="맑은 고딕" charset="0"/>
                <a:ea typeface="맑은 고딕" charset="0"/>
              </a:rPr>
              <a:t>생성 모델을 위한 </a:t>
            </a:r>
            <a:r>
              <a:rPr lang="ko-KR" altLang="en-US" sz="2400" dirty="0" err="1" smtClean="0">
                <a:latin typeface="맑은 고딕" charset="0"/>
                <a:ea typeface="맑은 고딕" charset="0"/>
              </a:rPr>
              <a:t>딥러닝</a:t>
            </a:r>
            <a:endParaRPr lang="ko-KR" altLang="en-US" sz="2400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96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/>
          <p:nvPr/>
        </p:nvSpPr>
        <p:spPr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strike="noStrike" cap="non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0" name="텍스트 상자 19"/>
          <p:cNvSpPr txBox="1"/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600" dirty="0">
                <a:solidFill>
                  <a:schemeClr val="tx1"/>
                </a:solidFill>
                <a:latin typeface="맑은 고딕"/>
                <a:ea typeface="맑은 고딕"/>
              </a:rPr>
              <a:t>&lt; 8장 </a:t>
            </a:r>
            <a:r>
              <a:rPr sz="1600" dirty="0" err="1">
                <a:solidFill>
                  <a:schemeClr val="tx1"/>
                </a:solidFill>
                <a:latin typeface="맑은 고딕"/>
                <a:ea typeface="맑은 고딕"/>
              </a:rPr>
              <a:t>생성</a:t>
            </a:r>
            <a:r>
              <a:rPr sz="160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/>
                <a:ea typeface="맑은 고딕"/>
              </a:rPr>
              <a:t>모델을</a:t>
            </a:r>
            <a:r>
              <a:rPr sz="160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/>
                <a:ea typeface="맑은 고딕"/>
              </a:rPr>
              <a:t>위한</a:t>
            </a:r>
            <a:r>
              <a:rPr sz="160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/>
                <a:ea typeface="맑은 고딕"/>
              </a:rPr>
              <a:t>딥러닝</a:t>
            </a:r>
            <a:r>
              <a:rPr sz="1600" dirty="0">
                <a:solidFill>
                  <a:schemeClr val="tx1"/>
                </a:solidFill>
                <a:latin typeface="맑은 고딕"/>
                <a:ea typeface="맑은 고딕"/>
              </a:rPr>
              <a:t> &gt;</a:t>
            </a:r>
            <a:endParaRPr lang="ko-KR" altLang="en-US" sz="160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1" name="텍스트 상자 20"/>
          <p:cNvSpPr txBox="1"/>
          <p:nvPr/>
        </p:nvSpPr>
        <p:spPr>
          <a:xfrm>
            <a:off x="397510" y="583563"/>
            <a:ext cx="6722745" cy="3206117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700" dirty="0">
                <a:latin typeface="맑은 고딕"/>
                <a:ea typeface="맑은 고딕"/>
              </a:rPr>
              <a:t>8.1 </a:t>
            </a:r>
            <a:r>
              <a:rPr sz="1700" dirty="0" err="1">
                <a:latin typeface="맑은 고딕"/>
                <a:ea typeface="맑은 고딕"/>
              </a:rPr>
              <a:t>LSTM으로</a:t>
            </a:r>
            <a:r>
              <a:rPr sz="1700" dirty="0">
                <a:latin typeface="맑은 고딕"/>
                <a:ea typeface="맑은 고딕"/>
              </a:rPr>
              <a:t> </a:t>
            </a:r>
            <a:r>
              <a:rPr sz="1700" dirty="0" err="1">
                <a:latin typeface="맑은 고딕"/>
                <a:ea typeface="맑은 고딕"/>
              </a:rPr>
              <a:t>텍스트</a:t>
            </a:r>
            <a:r>
              <a:rPr sz="1700" dirty="0">
                <a:latin typeface="맑은 고딕"/>
                <a:ea typeface="맑은 고딕"/>
              </a:rPr>
              <a:t> </a:t>
            </a:r>
            <a:r>
              <a:rPr sz="1700" dirty="0" err="1">
                <a:latin typeface="맑은 고딕"/>
                <a:ea typeface="맑은 고딕"/>
              </a:rPr>
              <a:t>생성하기</a:t>
            </a:r>
            <a:endParaRPr sz="1700" dirty="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sz="1700" dirty="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dirty="0">
                <a:latin typeface="맑은 고딕"/>
                <a:ea typeface="맑은 고딕"/>
              </a:rPr>
              <a:t>8.1.2</a:t>
            </a:r>
            <a:r>
              <a:rPr lang="ko-KR" altLang="en-US" sz="1700" dirty="0">
                <a:latin typeface="맑은 고딕"/>
                <a:ea typeface="맑은 고딕"/>
              </a:rPr>
              <a:t> 시퀀스 데이터를 어떻게 생성할까</a:t>
            </a:r>
            <a:r>
              <a:rPr lang="en-US" altLang="ko-KR" sz="1700" dirty="0">
                <a:latin typeface="맑은 고딕"/>
                <a:ea typeface="맑은 고딕"/>
              </a:rPr>
              <a:t>?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 altLang="ko-KR" sz="1700" dirty="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 dirty="0">
                <a:latin typeface="맑은 고딕"/>
                <a:ea typeface="맑은 고딕"/>
              </a:rPr>
              <a:t>	앞서 </a:t>
            </a:r>
            <a:r>
              <a:rPr lang="en-US" altLang="ko-KR" sz="1700" dirty="0">
                <a:latin typeface="맑은 고딕"/>
                <a:ea typeface="맑은 고딕"/>
              </a:rPr>
              <a:t>6</a:t>
            </a:r>
            <a:r>
              <a:rPr lang="ko-KR" altLang="en-US" sz="1700" dirty="0">
                <a:latin typeface="맑은 고딕"/>
                <a:ea typeface="맑은 고딕"/>
              </a:rPr>
              <a:t>장에서 살펴본 </a:t>
            </a:r>
            <a:r>
              <a:rPr lang="en-US" altLang="ko-KR" sz="1700" dirty="0" err="1">
                <a:latin typeface="맑은 고딕"/>
                <a:ea typeface="맑은 고딕"/>
              </a:rPr>
              <a:t>rnn</a:t>
            </a:r>
            <a:r>
              <a:rPr lang="ko-KR" altLang="en-US" sz="1700" dirty="0">
                <a:latin typeface="맑은 고딕"/>
                <a:ea typeface="맑은 고딕"/>
              </a:rPr>
              <a:t> </a:t>
            </a:r>
            <a:r>
              <a:rPr lang="en-US" altLang="ko-KR" sz="1700" dirty="0" err="1">
                <a:latin typeface="맑은 고딕"/>
                <a:ea typeface="맑은 고딕"/>
              </a:rPr>
              <a:t>lstm</a:t>
            </a:r>
            <a:r>
              <a:rPr lang="ko-KR" altLang="en-US" sz="1700" dirty="0">
                <a:latin typeface="맑은 고딕"/>
                <a:ea typeface="맑은 고딕"/>
              </a:rPr>
              <a:t> </a:t>
            </a:r>
            <a:r>
              <a:rPr lang="en-US" altLang="ko-KR" sz="1700" dirty="0" err="1">
                <a:latin typeface="맑은 고딕"/>
                <a:ea typeface="맑은 고딕"/>
              </a:rPr>
              <a:t>gru</a:t>
            </a:r>
            <a:r>
              <a:rPr lang="ko-KR" altLang="en-US" sz="1700" dirty="0">
                <a:latin typeface="맑은 고딕"/>
                <a:ea typeface="맑은 고딕"/>
              </a:rPr>
              <a:t> 같은 구조에서 시퀀스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 dirty="0">
                <a:latin typeface="맑은 고딕"/>
                <a:ea typeface="맑은 고딕"/>
              </a:rPr>
              <a:t>	데이터를 생성하는 일반적인 방법은 이전 토큰을 </a:t>
            </a:r>
            <a:r>
              <a:rPr lang="ko-KR" altLang="en-US" sz="1700" dirty="0" err="1">
                <a:latin typeface="맑은 고딕"/>
                <a:ea typeface="맑은 고딕"/>
              </a:rPr>
              <a:t>입력으</a:t>
            </a:r>
            <a:r>
              <a:rPr lang="ko-KR" altLang="en-US" sz="1700" dirty="0">
                <a:latin typeface="맑은 고딕"/>
                <a:ea typeface="맑은 고딕"/>
              </a:rPr>
              <a:t>	</a:t>
            </a:r>
            <a:r>
              <a:rPr lang="ko-KR" altLang="en-US" sz="1700" dirty="0" err="1">
                <a:latin typeface="맑은 고딕"/>
                <a:ea typeface="맑은 고딕"/>
              </a:rPr>
              <a:t>로</a:t>
            </a:r>
            <a:r>
              <a:rPr lang="ko-KR" altLang="en-US" sz="1700" dirty="0">
                <a:latin typeface="맑은 고딕"/>
                <a:ea typeface="맑은 고딕"/>
              </a:rPr>
              <a:t> 시퀀스의 다음 </a:t>
            </a:r>
            <a:r>
              <a:rPr lang="en-US" altLang="ko-KR" sz="1700" dirty="0">
                <a:latin typeface="맑은 고딕"/>
                <a:ea typeface="맑은 고딕"/>
              </a:rPr>
              <a:t>1</a:t>
            </a:r>
            <a:r>
              <a:rPr lang="ko-KR" altLang="en-US" sz="1700" dirty="0">
                <a:latin typeface="맑은 고딕"/>
                <a:ea typeface="맑은 고딕"/>
              </a:rPr>
              <a:t>개 또는 몇 개의 토큰을 예측하는 것이	다</a:t>
            </a:r>
            <a:r>
              <a:rPr lang="en-US" altLang="ko-KR" sz="1700" dirty="0">
                <a:latin typeface="맑은 고딕"/>
                <a:ea typeface="맑은 고딕"/>
              </a:rPr>
              <a:t>.</a:t>
            </a:r>
            <a:r>
              <a:rPr lang="ko-KR" altLang="en-US" sz="1700" dirty="0">
                <a:latin typeface="맑은 고딕"/>
                <a:ea typeface="맑은 고딕"/>
              </a:rPr>
              <a:t> </a:t>
            </a:r>
            <a:r>
              <a:rPr lang="en-US" altLang="ko-KR" sz="1700" dirty="0" err="1">
                <a:latin typeface="맑은 고딕"/>
                <a:ea typeface="맑은 고딕"/>
              </a:rPr>
              <a:t>hihell</a:t>
            </a:r>
            <a:r>
              <a:rPr lang="ko-KR" altLang="en-US" sz="1700" dirty="0">
                <a:latin typeface="맑은 고딕"/>
                <a:ea typeface="맑은 고딕"/>
              </a:rPr>
              <a:t>가 주어지면 다음글자 </a:t>
            </a:r>
            <a:r>
              <a:rPr lang="en-US" altLang="ko-KR" sz="1700" dirty="0">
                <a:latin typeface="맑은 고딕"/>
                <a:ea typeface="맑은 고딕"/>
              </a:rPr>
              <a:t>o</a:t>
            </a:r>
            <a:r>
              <a:rPr lang="ko-KR" altLang="en-US" sz="1700" dirty="0">
                <a:latin typeface="맑은 고딕"/>
                <a:ea typeface="맑은 고딕"/>
              </a:rPr>
              <a:t> 를 예측하도록 네트워크	를 훈련시키는 구조로 이를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 dirty="0">
                <a:latin typeface="맑은 고딕"/>
                <a:ea typeface="맑은 고딕"/>
              </a:rPr>
              <a:t>	언어 모델이라 부릅니다</a:t>
            </a:r>
            <a:r>
              <a:rPr lang="en-US" altLang="ko-KR" sz="1700" dirty="0">
                <a:latin typeface="맑은 고딕"/>
                <a:ea typeface="맑은 고딕"/>
              </a:rPr>
              <a:t>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 altLang="ko-KR" sz="1700" dirty="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 altLang="ko-KR" sz="1700" dirty="0">
              <a:latin typeface="맑은 고딕"/>
              <a:ea typeface="맑은 고딕"/>
            </a:endParaRPr>
          </a:p>
        </p:txBody>
      </p:sp>
      <p:pic>
        <p:nvPicPr>
          <p:cNvPr id="22" name="그림 21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4116641" y="2858134"/>
            <a:ext cx="7805484" cy="371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67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9"/>
          <p:cNvSpPr txBox="1"/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600">
                <a:solidFill>
                  <a:schemeClr val="tx1"/>
                </a:solidFill>
                <a:latin typeface="맑은 고딕"/>
                <a:ea typeface="맑은 고딕"/>
              </a:rPr>
              <a:t>&lt; 8장 생성 모델을 위한 딥러닝 &gt;</a:t>
            </a:r>
            <a:endParaRPr lang="ko-KR" altLang="en-US" sz="160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" name="텍스트 상자 20"/>
          <p:cNvSpPr txBox="1"/>
          <p:nvPr/>
        </p:nvSpPr>
        <p:spPr>
          <a:xfrm>
            <a:off x="397510" y="583562"/>
            <a:ext cx="6722745" cy="5015867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700">
                <a:latin typeface="맑은 고딕"/>
                <a:ea typeface="맑은 고딕"/>
              </a:rPr>
              <a:t>8.1 LSTM으로 텍스트 생성하기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>
                <a:latin typeface="맑은 고딕"/>
                <a:ea typeface="맑은 고딕"/>
              </a:rPr>
              <a:t>8.1.3</a:t>
            </a:r>
            <a:r>
              <a:rPr lang="ko-KR" altLang="en-US" sz="1700">
                <a:latin typeface="맑은 고딕"/>
                <a:ea typeface="맑은 고딕"/>
              </a:rPr>
              <a:t> 샘플링 전략의 중요성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	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	</a:t>
            </a:r>
            <a:r>
              <a:rPr lang="ko-KR" altLang="en-US" sz="1700" b="1">
                <a:latin typeface="맑은 고딕"/>
                <a:ea typeface="맑은 고딕"/>
              </a:rPr>
              <a:t>탐욕적 샘플링</a:t>
            </a: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		예측가능한 </a:t>
            </a:r>
            <a:r>
              <a:rPr lang="en-US" altLang="ko-KR" sz="1700">
                <a:latin typeface="맑은 고딕"/>
                <a:ea typeface="맑은 고딕"/>
              </a:rPr>
              <a:t>,</a:t>
            </a:r>
            <a:r>
              <a:rPr lang="ko-KR" altLang="en-US" sz="1700">
                <a:latin typeface="맑은 고딕"/>
                <a:ea typeface="맑은 고딕"/>
              </a:rPr>
              <a:t>반복적인 문자열 구성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	</a:t>
            </a:r>
            <a:r>
              <a:rPr lang="ko-KR" altLang="en-US" sz="1700" b="1">
                <a:latin typeface="맑은 고딕"/>
                <a:ea typeface="맑은 고딕"/>
              </a:rPr>
              <a:t>확률적 샘플링</a:t>
            </a: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		무작위적 문자열 구성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	두 샘플링의 적절한 조합이 중요</a:t>
            </a:r>
            <a:r>
              <a:rPr lang="en-US" altLang="ko-KR" sz="1700">
                <a:latin typeface="맑은 고딕"/>
                <a:ea typeface="맑은 고딕"/>
              </a:rPr>
              <a:t>!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 altLang="ko-KR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	적절한 조합을 위해 사용하는 </a:t>
            </a:r>
            <a:r>
              <a:rPr lang="ko-KR" altLang="en-US" sz="1700" b="1">
                <a:latin typeface="맑은 고딕"/>
                <a:ea typeface="맑은 고딕"/>
              </a:rPr>
              <a:t>소프트맥스 온도 파라미터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 b="1">
                <a:latin typeface="맑은 고딕"/>
                <a:ea typeface="맑은 고딕"/>
              </a:rPr>
              <a:t>	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 b="1">
                <a:latin typeface="맑은 고딕"/>
                <a:ea typeface="맑은 고딕"/>
              </a:rPr>
              <a:t>	그리고 그 온도에 따라 변하는 엔트로피 </a:t>
            </a:r>
            <a:r>
              <a:rPr lang="en-US" altLang="ko-KR" sz="1700" b="1">
                <a:latin typeface="맑은 고딕"/>
                <a:ea typeface="맑은 고딕"/>
              </a:rPr>
              <a:t>?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		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6209214">
            <a:off x="7038534" y="1944836"/>
            <a:ext cx="4693496" cy="451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47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9"/>
          <p:cNvSpPr txBox="1"/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600">
                <a:solidFill>
                  <a:schemeClr val="tx1"/>
                </a:solidFill>
                <a:latin typeface="맑은 고딕"/>
                <a:ea typeface="맑은 고딕"/>
              </a:rPr>
              <a:t>&lt; 8장 생성 모델을 위한 딥러닝 &gt;</a:t>
            </a:r>
            <a:endParaRPr lang="ko-KR" altLang="en-US" sz="160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" name="텍스트 상자 20"/>
          <p:cNvSpPr txBox="1"/>
          <p:nvPr/>
        </p:nvSpPr>
        <p:spPr>
          <a:xfrm>
            <a:off x="397510" y="583562"/>
            <a:ext cx="6722745" cy="1910718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700">
                <a:latin typeface="맑은 고딕"/>
                <a:ea typeface="맑은 고딕"/>
              </a:rPr>
              <a:t>8.1 LSTM으로 텍스트 생성하기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>
                <a:latin typeface="맑은 고딕"/>
                <a:ea typeface="맑은 고딕"/>
              </a:rPr>
              <a:t>8.1.4</a:t>
            </a:r>
            <a:r>
              <a:rPr lang="ko-KR" altLang="en-US" sz="1700">
                <a:latin typeface="맑은 고딕"/>
                <a:ea typeface="맑은 고딕"/>
              </a:rPr>
              <a:t> 글자 수준의 </a:t>
            </a:r>
            <a:r>
              <a:rPr lang="en-US" altLang="ko-KR" sz="1700">
                <a:latin typeface="맑은 고딕"/>
                <a:ea typeface="맑은 고딕"/>
              </a:rPr>
              <a:t>lSTM</a:t>
            </a:r>
            <a:r>
              <a:rPr lang="ko-KR" altLang="en-US" sz="1700">
                <a:latin typeface="맑은 고딕"/>
                <a:ea typeface="맑은 고딕"/>
              </a:rPr>
              <a:t> 텍스트 생성 모델 구현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	말뭉치를 내려받아 소문자 </a:t>
            </a:r>
            <a:r>
              <a:rPr lang="en-US" altLang="ko-KR" sz="1700">
                <a:latin typeface="맑은 고딕"/>
                <a:ea typeface="맑은 고딕"/>
              </a:rPr>
              <a:t>(</a:t>
            </a:r>
            <a:r>
              <a:rPr lang="ko-KR" altLang="en-US" sz="1700">
                <a:latin typeface="맑은 고딕"/>
                <a:ea typeface="맑은 고딕"/>
              </a:rPr>
              <a:t> </a:t>
            </a:r>
            <a:r>
              <a:rPr lang="en-US" altLang="ko-KR" sz="1700">
                <a:latin typeface="맑은 고딕"/>
                <a:ea typeface="맑은 고딕"/>
              </a:rPr>
              <a:t>lower</a:t>
            </a:r>
            <a:r>
              <a:rPr lang="ko-KR" altLang="en-US" sz="1700">
                <a:latin typeface="맑은 고딕"/>
                <a:ea typeface="맑은 고딕"/>
              </a:rPr>
              <a:t>함수 </a:t>
            </a:r>
            <a:r>
              <a:rPr lang="en-US" altLang="ko-KR" sz="1700">
                <a:latin typeface="맑은 고딕"/>
                <a:ea typeface="맑은 고딕"/>
              </a:rPr>
              <a:t>)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				     로 바꾸어주는 부분</a:t>
            </a:r>
            <a:r>
              <a:rPr lang="en-US" altLang="ko-KR" sz="1700">
                <a:latin typeface="맑은 고딕"/>
                <a:ea typeface="맑은 고딕"/>
              </a:rPr>
              <a:t>.</a:t>
            </a:r>
            <a:r>
              <a:rPr lang="ko-KR" altLang="en-US" sz="1700">
                <a:latin typeface="맑은 고딕"/>
                <a:ea typeface="맑은 고딕"/>
              </a:rPr>
              <a:t>		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8935" y="2729230"/>
            <a:ext cx="11174128" cy="213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57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19"/>
          <p:cNvSpPr txBox="1"/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600">
                <a:solidFill>
                  <a:schemeClr val="tx1"/>
                </a:solidFill>
                <a:latin typeface="맑은 고딕"/>
                <a:ea typeface="맑은 고딕"/>
              </a:rPr>
              <a:t>&lt; 8장 생성 모델을 위한 딥러닝 &gt;</a:t>
            </a:r>
            <a:endParaRPr lang="ko-KR" altLang="en-US" sz="160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4" name="텍스트 상자 20"/>
          <p:cNvSpPr txBox="1"/>
          <p:nvPr/>
        </p:nvSpPr>
        <p:spPr>
          <a:xfrm>
            <a:off x="397510" y="583562"/>
            <a:ext cx="6722745" cy="1129668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700">
                <a:latin typeface="맑은 고딕"/>
                <a:ea typeface="맑은 고딕"/>
              </a:rPr>
              <a:t>8.1 LSTM으로 텍스트 생성하기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>
                <a:latin typeface="맑은 고딕"/>
                <a:ea typeface="맑은 고딕"/>
              </a:rPr>
              <a:t>8.1.4</a:t>
            </a:r>
            <a:r>
              <a:rPr lang="ko-KR" altLang="en-US" sz="1700">
                <a:latin typeface="맑은 고딕"/>
                <a:ea typeface="맑은 고딕"/>
              </a:rPr>
              <a:t> 글자 수준의 </a:t>
            </a:r>
            <a:r>
              <a:rPr lang="en-US" altLang="ko-KR" sz="1700">
                <a:latin typeface="맑은 고딕"/>
                <a:ea typeface="맑은 고딕"/>
              </a:rPr>
              <a:t>lSTM</a:t>
            </a:r>
            <a:r>
              <a:rPr lang="ko-KR" altLang="en-US" sz="1700">
                <a:latin typeface="맑은 고딕"/>
                <a:ea typeface="맑은 고딕"/>
              </a:rPr>
              <a:t> 텍스트 생성 모델 구현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7510" y="1713230"/>
            <a:ext cx="6715664" cy="46263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25674" y="2780119"/>
            <a:ext cx="6766326" cy="355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86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9"/>
          <p:cNvSpPr txBox="1"/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600">
                <a:solidFill>
                  <a:schemeClr val="tx1"/>
                </a:solidFill>
                <a:latin typeface="맑은 고딕"/>
                <a:ea typeface="맑은 고딕"/>
              </a:rPr>
              <a:t>&lt; 8장 생성 모델을 위한 딥러닝 &gt;</a:t>
            </a:r>
            <a:endParaRPr lang="ko-KR" altLang="en-US" sz="160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" name="텍스트 상자 20"/>
          <p:cNvSpPr txBox="1"/>
          <p:nvPr/>
        </p:nvSpPr>
        <p:spPr>
          <a:xfrm>
            <a:off x="397510" y="583562"/>
            <a:ext cx="10580372" cy="4758693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700">
                <a:latin typeface="맑은 고딕"/>
                <a:ea typeface="맑은 고딕"/>
              </a:rPr>
              <a:t>8.1 LSTM으로 텍스트 생성하기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>
                <a:latin typeface="맑은 고딕"/>
                <a:ea typeface="맑은 고딕"/>
              </a:rPr>
              <a:t>8.1.4</a:t>
            </a:r>
            <a:r>
              <a:rPr lang="ko-KR" altLang="en-US" sz="1700">
                <a:latin typeface="맑은 고딕"/>
                <a:ea typeface="맑은 고딕"/>
              </a:rPr>
              <a:t> 글자 수준의 </a:t>
            </a:r>
            <a:r>
              <a:rPr lang="en-US" altLang="ko-KR" sz="1700">
                <a:latin typeface="맑은 고딕"/>
                <a:ea typeface="맑은 고딕"/>
              </a:rPr>
              <a:t>lSTM</a:t>
            </a:r>
            <a:r>
              <a:rPr lang="ko-KR" altLang="en-US" sz="1700">
                <a:latin typeface="맑은 고딕"/>
                <a:ea typeface="맑은 고딕"/>
              </a:rPr>
              <a:t> 텍스트 생성 모델 구현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								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								</a:t>
            </a:r>
            <a:r>
              <a:rPr lang="en-US" altLang="ko-KR" sz="1700">
                <a:latin typeface="맑은 고딕"/>
                <a:ea typeface="맑은 고딕"/>
              </a:rPr>
              <a:t>             -</a:t>
            </a:r>
            <a:r>
              <a:rPr lang="ko-KR" altLang="en-US" sz="1700">
                <a:latin typeface="맑은 고딕"/>
                <a:ea typeface="맑은 고딕"/>
              </a:rPr>
              <a:t>샘플링 함수 정의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>
                <a:latin typeface="맑은 고딕"/>
                <a:ea typeface="맑은 고딕"/>
              </a:rPr>
              <a:t>-</a:t>
            </a:r>
            <a:r>
              <a:rPr lang="ko-KR" altLang="en-US" sz="1700">
                <a:latin typeface="맑은 고딕"/>
                <a:ea typeface="맑은 고딕"/>
              </a:rPr>
              <a:t>다음 글자 예측기 단일 </a:t>
            </a:r>
            <a:r>
              <a:rPr lang="en-US" altLang="ko-KR" sz="1700">
                <a:latin typeface="맑은 고딕"/>
                <a:ea typeface="맑은 고딕"/>
              </a:rPr>
              <a:t>LSTM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3520" y="1713230"/>
            <a:ext cx="7120255" cy="19980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3520" y="3711261"/>
            <a:ext cx="7120255" cy="9837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59880" y="4203153"/>
            <a:ext cx="5532119" cy="265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32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9"/>
          <p:cNvSpPr txBox="1"/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600">
                <a:solidFill>
                  <a:schemeClr val="tx1"/>
                </a:solidFill>
                <a:latin typeface="맑은 고딕"/>
                <a:ea typeface="맑은 고딕"/>
              </a:rPr>
              <a:t>&lt; 8장 생성 모델을 위한 딥러닝 &gt;</a:t>
            </a:r>
            <a:endParaRPr lang="ko-KR" altLang="en-US" sz="160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" name="텍스트 상자 20"/>
          <p:cNvSpPr txBox="1"/>
          <p:nvPr/>
        </p:nvSpPr>
        <p:spPr>
          <a:xfrm>
            <a:off x="397510" y="583562"/>
            <a:ext cx="10580372" cy="3720468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700">
                <a:latin typeface="맑은 고딕"/>
                <a:ea typeface="맑은 고딕"/>
              </a:rPr>
              <a:t>8.1 LSTM으로 텍스트 생성하기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>
                <a:latin typeface="맑은 고딕"/>
                <a:ea typeface="맑은 고딕"/>
              </a:rPr>
              <a:t>8.1.4</a:t>
            </a:r>
            <a:r>
              <a:rPr lang="ko-KR" altLang="en-US" sz="1700">
                <a:latin typeface="맑은 고딕"/>
                <a:ea typeface="맑은 고딕"/>
              </a:rPr>
              <a:t> 글자 수준의 </a:t>
            </a:r>
            <a:r>
              <a:rPr lang="en-US" altLang="ko-KR" sz="1700">
                <a:latin typeface="맑은 고딕"/>
                <a:ea typeface="맑은 고딕"/>
              </a:rPr>
              <a:t>lSTM</a:t>
            </a:r>
            <a:r>
              <a:rPr lang="ko-KR" altLang="en-US" sz="1700">
                <a:latin typeface="맑은 고딕"/>
                <a:ea typeface="맑은 고딕"/>
              </a:rPr>
              <a:t> 텍스트 생성 모델 구현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>
                <a:latin typeface="맑은 고딕"/>
                <a:ea typeface="맑은 고딕"/>
              </a:rPr>
              <a:t>	</a:t>
            </a:r>
            <a:r>
              <a:rPr lang="ko-KR" altLang="en-US" sz="1700">
                <a:latin typeface="맑은 고딕"/>
                <a:ea typeface="맑은 고딕"/>
              </a:rPr>
              <a:t>	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		        </a:t>
            </a:r>
            <a:r>
              <a:rPr lang="ko-KR" altLang="en-US" sz="1700" b="1">
                <a:latin typeface="맑은 고딕"/>
                <a:ea typeface="맑은 고딕"/>
              </a:rPr>
              <a:t>텍스트 생성 루프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13419" y="0"/>
            <a:ext cx="5601170" cy="682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1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9"/>
          <p:cNvSpPr txBox="1"/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600">
                <a:solidFill>
                  <a:schemeClr val="tx1"/>
                </a:solidFill>
                <a:latin typeface="맑은 고딕"/>
                <a:ea typeface="맑은 고딕"/>
              </a:rPr>
              <a:t>&lt; 8장 생성 모델을 위한 딥러닝 &gt;</a:t>
            </a:r>
            <a:endParaRPr lang="ko-KR" altLang="en-US" sz="160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4" name="텍스트 상자 20"/>
          <p:cNvSpPr txBox="1"/>
          <p:nvPr/>
        </p:nvSpPr>
        <p:spPr>
          <a:xfrm>
            <a:off x="397510" y="583562"/>
            <a:ext cx="10580372" cy="4758693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700">
                <a:latin typeface="맑은 고딕"/>
                <a:ea typeface="맑은 고딕"/>
              </a:rPr>
              <a:t>8.1 LSTM으로 텍스트 생성하기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>
                <a:latin typeface="맑은 고딕"/>
                <a:ea typeface="맑은 고딕"/>
              </a:rPr>
              <a:t>8.1.4</a:t>
            </a:r>
            <a:r>
              <a:rPr lang="ko-KR" altLang="en-US" sz="1700">
                <a:latin typeface="맑은 고딕"/>
                <a:ea typeface="맑은 고딕"/>
              </a:rPr>
              <a:t> 글자 수준의 </a:t>
            </a:r>
            <a:r>
              <a:rPr lang="en-US" altLang="ko-KR" sz="1700">
                <a:latin typeface="맑은 고딕"/>
                <a:ea typeface="맑은 고딕"/>
              </a:rPr>
              <a:t>lSTM</a:t>
            </a:r>
            <a:r>
              <a:rPr lang="ko-KR" altLang="en-US" sz="1700">
                <a:latin typeface="맑은 고딕"/>
                <a:ea typeface="맑은 고딕"/>
              </a:rPr>
              <a:t> 텍스트 생성 모델 구현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>
                <a:latin typeface="맑은 고딕"/>
                <a:ea typeface="맑은 고딕"/>
              </a:rPr>
              <a:t>-</a:t>
            </a:r>
            <a:r>
              <a:rPr lang="ko-KR" altLang="en-US" sz="1700">
                <a:latin typeface="맑은 고딕"/>
                <a:ea typeface="맑은 고딕"/>
              </a:rPr>
              <a:t> 결과 교재 </a:t>
            </a:r>
            <a:r>
              <a:rPr lang="en-US" altLang="ko-KR" sz="1700">
                <a:latin typeface="맑은 고딕"/>
                <a:ea typeface="맑은 고딕"/>
              </a:rPr>
              <a:t>362p </a:t>
            </a:r>
            <a:r>
              <a:rPr lang="ko-KR" altLang="en-US" sz="1700">
                <a:latin typeface="맑은 고딕"/>
                <a:ea typeface="맑은 고딕"/>
              </a:rPr>
              <a:t>참조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52760" y="0"/>
            <a:ext cx="6984391" cy="656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65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딥러닝을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위한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고급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도구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&gt;</a:t>
            </a:r>
            <a:endParaRPr lang="ko-KR" altLang="en-US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20"/>
          <p:cNvSpPr txBox="1">
            <a:spLocks/>
          </p:cNvSpPr>
          <p:nvPr/>
        </p:nvSpPr>
        <p:spPr>
          <a:xfrm>
            <a:off x="389273" y="604314"/>
            <a:ext cx="8919484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dirty="0">
                <a:latin typeface="맑은 고딕" charset="0"/>
                <a:ea typeface="맑은 고딕" charset="0"/>
              </a:rPr>
              <a:t>7.1 Sequential </a:t>
            </a:r>
            <a:r>
              <a:rPr sz="2800" dirty="0" err="1">
                <a:latin typeface="맑은 고딕" charset="0"/>
                <a:ea typeface="맑은 고딕" charset="0"/>
              </a:rPr>
              <a:t>모델을</a:t>
            </a:r>
            <a:r>
              <a:rPr sz="2800" dirty="0">
                <a:latin typeface="맑은 고딕" charset="0"/>
                <a:ea typeface="맑은 고딕" charset="0"/>
              </a:rPr>
              <a:t> </a:t>
            </a:r>
            <a:r>
              <a:rPr sz="2800" dirty="0" err="1">
                <a:latin typeface="맑은 고딕" charset="0"/>
                <a:ea typeface="맑은 고딕" charset="0"/>
              </a:rPr>
              <a:t>넘어서</a:t>
            </a:r>
            <a:r>
              <a:rPr sz="2800" dirty="0">
                <a:latin typeface="맑은 고딕" charset="0"/>
                <a:ea typeface="맑은 고딕" charset="0"/>
              </a:rPr>
              <a:t> : </a:t>
            </a:r>
            <a:r>
              <a:rPr sz="2800" dirty="0" err="1">
                <a:latin typeface="맑은 고딕" charset="0"/>
                <a:ea typeface="맑은 고딕" charset="0"/>
              </a:rPr>
              <a:t>케라스의</a:t>
            </a:r>
            <a:r>
              <a:rPr sz="2800" dirty="0">
                <a:latin typeface="맑은 고딕" charset="0"/>
                <a:ea typeface="맑은 고딕" charset="0"/>
              </a:rPr>
              <a:t> </a:t>
            </a:r>
            <a:r>
              <a:rPr sz="2800" dirty="0" err="1">
                <a:latin typeface="맑은 고딕" charset="0"/>
                <a:ea typeface="맑은 고딕" charset="0"/>
              </a:rPr>
              <a:t>함수형</a:t>
            </a:r>
            <a:r>
              <a:rPr sz="2800" dirty="0">
                <a:latin typeface="맑은 고딕" charset="0"/>
                <a:ea typeface="맑은 고딕" charset="0"/>
              </a:rPr>
              <a:t> API</a:t>
            </a:r>
            <a:endParaRPr lang="ko-KR" altLang="en-US" sz="2800" dirty="0">
              <a:latin typeface="맑은 고딕" charset="0"/>
              <a:ea typeface="맑은 고딕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25297" y="1840779"/>
            <a:ext cx="1838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다중 입력 모델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297" y="2749946"/>
            <a:ext cx="4966490" cy="308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8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/>
          <p:nvPr/>
        </p:nvSpPr>
        <p:spPr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strike="noStrike" cap="non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0" name="텍스트 상자 19"/>
          <p:cNvSpPr txBox="1"/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600">
                <a:solidFill>
                  <a:schemeClr val="tx1"/>
                </a:solidFill>
                <a:latin typeface="맑은 고딕"/>
                <a:ea typeface="맑은 고딕"/>
              </a:rPr>
              <a:t>&lt; 8장 생성 모델을 위한 딥러닝 &gt;</a:t>
            </a:r>
            <a:endParaRPr lang="ko-KR" altLang="en-US" sz="160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1" name="텍스트 상자 20"/>
          <p:cNvSpPr txBox="1"/>
          <p:nvPr/>
        </p:nvSpPr>
        <p:spPr>
          <a:xfrm>
            <a:off x="397510" y="583565"/>
            <a:ext cx="9723120" cy="112966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700">
                <a:latin typeface="맑은 고딕"/>
                <a:ea typeface="맑은 고딕"/>
              </a:rPr>
              <a:t>8.2 딥드림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	딥드림이란</a:t>
            </a:r>
            <a:r>
              <a:rPr lang="en-US" altLang="ko-KR" sz="1700">
                <a:latin typeface="맑은 고딕"/>
                <a:ea typeface="맑은 고딕"/>
              </a:rPr>
              <a:t>?</a:t>
            </a:r>
            <a:r>
              <a:rPr lang="ko-KR" altLang="en-US" sz="1700">
                <a:latin typeface="맑은 고딕"/>
                <a:ea typeface="맑은 고딕"/>
              </a:rPr>
              <a:t>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		합성곱 신경망이 학습한 표현을 사용하여 예술적으로 조작하는 기법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17203" y="1713230"/>
            <a:ext cx="9157594" cy="496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3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9"/>
          <p:cNvSpPr txBox="1"/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600">
                <a:solidFill>
                  <a:schemeClr val="tx1"/>
                </a:solidFill>
                <a:latin typeface="맑은 고딕"/>
                <a:ea typeface="맑은 고딕"/>
              </a:rPr>
              <a:t>&lt; 8장 생성 모델을 위한 딥러닝 &gt;</a:t>
            </a:r>
            <a:endParaRPr lang="ko-KR" altLang="en-US" sz="160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" name="텍스트 상자 20"/>
          <p:cNvSpPr txBox="1"/>
          <p:nvPr/>
        </p:nvSpPr>
        <p:spPr>
          <a:xfrm>
            <a:off x="397510" y="583563"/>
            <a:ext cx="9723120" cy="528256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700">
                <a:latin typeface="맑은 고딕"/>
                <a:ea typeface="맑은 고딕"/>
              </a:rPr>
              <a:t>8.2 딥드림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	</a:t>
            </a:r>
            <a:endParaRPr lang="en-US" altLang="ko-KR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>
                <a:latin typeface="맑은 고딕"/>
                <a:ea typeface="맑은 고딕"/>
              </a:rPr>
              <a:t>8.2.1</a:t>
            </a:r>
            <a:r>
              <a:rPr lang="ko-KR" altLang="en-US" sz="1700">
                <a:latin typeface="맑은 고딕"/>
                <a:ea typeface="맑은 고딕"/>
              </a:rPr>
              <a:t> 딥드림 구현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 altLang="ko-KR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	</a:t>
            </a:r>
            <a:r>
              <a:rPr lang="en-US" altLang="ko-KR" sz="1700">
                <a:latin typeface="맑은 고딕"/>
                <a:ea typeface="맑은 고딕"/>
              </a:rPr>
              <a:t>-</a:t>
            </a:r>
            <a:r>
              <a:rPr lang="ko-KR" altLang="en-US" sz="1700">
                <a:latin typeface="맑은 고딕"/>
                <a:ea typeface="맑은 고딕"/>
              </a:rPr>
              <a:t>훈련된 인셉션</a:t>
            </a:r>
            <a:r>
              <a:rPr lang="en-US" altLang="ko-KR" sz="1700">
                <a:latin typeface="맑은 고딕"/>
                <a:ea typeface="맑은 고딕"/>
              </a:rPr>
              <a:t>v3</a:t>
            </a:r>
            <a:r>
              <a:rPr lang="ko-KR" altLang="en-US" sz="1700">
                <a:latin typeface="맑은 고딕"/>
                <a:ea typeface="맑은 고딕"/>
              </a:rPr>
              <a:t> 모델 로드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						</a:t>
            </a:r>
            <a:r>
              <a:rPr lang="en-US" altLang="ko-KR" sz="1700">
                <a:latin typeface="맑은 고딕"/>
                <a:ea typeface="맑은 고딕"/>
              </a:rPr>
              <a:t>-</a:t>
            </a:r>
            <a:r>
              <a:rPr lang="ko-KR" altLang="en-US" sz="1700">
                <a:latin typeface="맑은 고딕"/>
                <a:ea typeface="맑은 고딕"/>
              </a:rPr>
              <a:t> 딥드림 설정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sz="1700">
              <a:latin typeface="맑은 고딕"/>
              <a:ea typeface="맑은 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7510" y="1529937"/>
            <a:ext cx="10457563" cy="27355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66062" y="4265474"/>
            <a:ext cx="3089010" cy="230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0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19"/>
          <p:cNvSpPr txBox="1"/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600">
                <a:solidFill>
                  <a:schemeClr val="tx1"/>
                </a:solidFill>
                <a:latin typeface="맑은 고딕"/>
                <a:ea typeface="맑은 고딕"/>
              </a:rPr>
              <a:t>&lt; 8장 생성 모델을 위한 딥러닝 &gt;</a:t>
            </a:r>
            <a:endParaRPr lang="ko-KR" altLang="en-US" sz="160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4" name="텍스트 상자 20"/>
          <p:cNvSpPr txBox="1"/>
          <p:nvPr/>
        </p:nvSpPr>
        <p:spPr>
          <a:xfrm>
            <a:off x="397510" y="583563"/>
            <a:ext cx="9723120" cy="1386842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700">
                <a:latin typeface="맑은 고딕"/>
                <a:ea typeface="맑은 고딕"/>
              </a:rPr>
              <a:t>8.2 딥드림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	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>
                <a:latin typeface="맑은 고딕"/>
                <a:ea typeface="맑은 고딕"/>
              </a:rPr>
              <a:t>8.2.1</a:t>
            </a:r>
            <a:r>
              <a:rPr lang="ko-KR" altLang="en-US" sz="1700">
                <a:latin typeface="맑은 고딕"/>
                <a:ea typeface="맑은 고딕"/>
              </a:rPr>
              <a:t> 딥드림 구현                </a:t>
            </a:r>
            <a:r>
              <a:rPr lang="en-US" altLang="ko-KR" sz="1700">
                <a:latin typeface="맑은 고딕"/>
                <a:ea typeface="맑은 고딕"/>
              </a:rPr>
              <a:t>-</a:t>
            </a:r>
            <a:r>
              <a:rPr lang="ko-KR" altLang="en-US" sz="1700">
                <a:latin typeface="맑은 고딕"/>
                <a:ea typeface="맑은 고딕"/>
              </a:rPr>
              <a:t> 최대화할 손실 정의 부분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sz="1700">
              <a:latin typeface="맑은 고딕"/>
              <a:ea typeface="맑은 고딕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4044" y="1497983"/>
            <a:ext cx="11129372" cy="530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8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19"/>
          <p:cNvSpPr txBox="1"/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600">
                <a:solidFill>
                  <a:schemeClr val="tx1"/>
                </a:solidFill>
                <a:latin typeface="맑은 고딕"/>
                <a:ea typeface="맑은 고딕"/>
              </a:rPr>
              <a:t>&lt; 8장 생성 모델을 위한 딥러닝 &gt;</a:t>
            </a:r>
            <a:endParaRPr lang="ko-KR" altLang="en-US" sz="160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4" name="텍스트 상자 20"/>
          <p:cNvSpPr txBox="1"/>
          <p:nvPr/>
        </p:nvSpPr>
        <p:spPr>
          <a:xfrm>
            <a:off x="397510" y="583563"/>
            <a:ext cx="9723120" cy="1129667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700">
                <a:latin typeface="맑은 고딕"/>
                <a:ea typeface="맑은 고딕"/>
              </a:rPr>
              <a:t>8.2 딥드림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	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>
                <a:latin typeface="맑은 고딕"/>
                <a:ea typeface="맑은 고딕"/>
              </a:rPr>
              <a:t>8.2.1</a:t>
            </a:r>
            <a:r>
              <a:rPr lang="ko-KR" altLang="en-US" sz="1700">
                <a:latin typeface="맑은 고딕"/>
                <a:ea typeface="맑은 고딕"/>
              </a:rPr>
              <a:t> 딥드림 구현                             </a:t>
            </a:r>
            <a:r>
              <a:rPr lang="en-US" altLang="ko-KR" sz="1700">
                <a:latin typeface="맑은 고딕"/>
                <a:ea typeface="맑은 고딕"/>
              </a:rPr>
              <a:t>-</a:t>
            </a:r>
            <a:r>
              <a:rPr lang="ko-KR" altLang="en-US" sz="1700">
                <a:latin typeface="맑은 고딕"/>
                <a:ea typeface="맑은 고딕"/>
              </a:rPr>
              <a:t> 경사상승법 과정</a:t>
            </a:r>
            <a:r>
              <a:rPr lang="en-US" altLang="ko-KR" sz="1700">
                <a:latin typeface="맑은 고딕"/>
                <a:ea typeface="맑은 고딕"/>
              </a:rPr>
              <a:t>#1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sz="1700">
              <a:latin typeface="맑은 고딕"/>
              <a:ea typeface="맑은 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9492" y="1713230"/>
            <a:ext cx="10273016" cy="501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8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9"/>
          <p:cNvSpPr txBox="1"/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600">
                <a:solidFill>
                  <a:schemeClr val="tx1"/>
                </a:solidFill>
                <a:latin typeface="맑은 고딕"/>
                <a:ea typeface="맑은 고딕"/>
              </a:rPr>
              <a:t>&lt; 8장 생성 모델을 위한 딥러닝 &gt;</a:t>
            </a:r>
            <a:endParaRPr lang="ko-KR" altLang="en-US" sz="160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" name="텍스트 상자 20"/>
          <p:cNvSpPr txBox="1"/>
          <p:nvPr/>
        </p:nvSpPr>
        <p:spPr>
          <a:xfrm>
            <a:off x="397510" y="583563"/>
            <a:ext cx="9723120" cy="1129667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700">
                <a:latin typeface="맑은 고딕"/>
                <a:ea typeface="맑은 고딕"/>
              </a:rPr>
              <a:t>8.2 딥드림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	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>
                <a:latin typeface="맑은 고딕"/>
                <a:ea typeface="맑은 고딕"/>
              </a:rPr>
              <a:t>8.2.1</a:t>
            </a:r>
            <a:r>
              <a:rPr lang="ko-KR" altLang="en-US" sz="1700">
                <a:latin typeface="맑은 고딕"/>
                <a:ea typeface="맑은 고딕"/>
              </a:rPr>
              <a:t> 딥드림 구현                    	  </a:t>
            </a:r>
            <a:r>
              <a:rPr lang="en-US" altLang="ko-KR" sz="1700">
                <a:latin typeface="맑은 고딕"/>
                <a:ea typeface="맑은 고딕"/>
              </a:rPr>
              <a:t>-</a:t>
            </a:r>
            <a:r>
              <a:rPr lang="ko-KR" altLang="en-US" sz="1700">
                <a:latin typeface="맑은 고딕"/>
                <a:ea typeface="맑은 고딕"/>
              </a:rPr>
              <a:t> 경사상승법 과정</a:t>
            </a:r>
            <a:r>
              <a:rPr lang="en-US" altLang="ko-KR" sz="1700">
                <a:latin typeface="맑은 고딕"/>
                <a:ea typeface="맑은 고딕"/>
              </a:rPr>
              <a:t>#2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sz="1700">
              <a:latin typeface="맑은 고딕"/>
              <a:ea typeface="맑은 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00567" y="1713230"/>
            <a:ext cx="7490269" cy="514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6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19"/>
          <p:cNvSpPr txBox="1"/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600">
                <a:solidFill>
                  <a:schemeClr val="tx1"/>
                </a:solidFill>
                <a:latin typeface="맑은 고딕"/>
                <a:ea typeface="맑은 고딕"/>
              </a:rPr>
              <a:t>&lt; 8장 생성 모델을 위한 딥러닝 &gt;</a:t>
            </a:r>
            <a:endParaRPr lang="ko-KR" altLang="en-US" sz="160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4" name="텍스트 상자 20"/>
          <p:cNvSpPr txBox="1"/>
          <p:nvPr/>
        </p:nvSpPr>
        <p:spPr>
          <a:xfrm>
            <a:off x="397510" y="583563"/>
            <a:ext cx="9723120" cy="1129667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700">
                <a:latin typeface="맑은 고딕"/>
                <a:ea typeface="맑은 고딕"/>
              </a:rPr>
              <a:t>8.2 딥드림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	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>
                <a:latin typeface="맑은 고딕"/>
                <a:ea typeface="맑은 고딕"/>
              </a:rPr>
              <a:t>8.2.1</a:t>
            </a:r>
            <a:r>
              <a:rPr lang="ko-KR" altLang="en-US" sz="1700">
                <a:latin typeface="맑은 고딕"/>
                <a:ea typeface="맑은 고딕"/>
              </a:rPr>
              <a:t> 딥드림 구현               </a:t>
            </a:r>
            <a:r>
              <a:rPr lang="en-US" altLang="ko-KR" sz="1700">
                <a:latin typeface="맑은 고딕"/>
                <a:ea typeface="맑은 고딕"/>
              </a:rPr>
              <a:t>-</a:t>
            </a:r>
            <a:r>
              <a:rPr lang="ko-KR" altLang="en-US" sz="1700">
                <a:latin typeface="맑은 고딕"/>
                <a:ea typeface="맑은 고딕"/>
              </a:rPr>
              <a:t> 경사상승법 연속적인 스케일에 걸쳐 실행</a:t>
            </a:r>
            <a:r>
              <a:rPr lang="en-US" altLang="ko-KR" sz="1700">
                <a:latin typeface="맑은 고딕"/>
                <a:ea typeface="맑은 고딕"/>
              </a:rPr>
              <a:t>#1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sz="1700">
              <a:latin typeface="맑은 고딕"/>
              <a:ea typeface="맑은 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6747" y="1713230"/>
            <a:ext cx="8068403" cy="485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4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19"/>
          <p:cNvSpPr txBox="1"/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600">
                <a:solidFill>
                  <a:schemeClr val="tx1"/>
                </a:solidFill>
                <a:latin typeface="맑은 고딕"/>
                <a:ea typeface="맑은 고딕"/>
              </a:rPr>
              <a:t>&lt; 8장 생성 모델을 위한 딥러닝 &gt;</a:t>
            </a:r>
            <a:endParaRPr lang="ko-KR" altLang="en-US" sz="160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4" name="텍스트 상자 20"/>
          <p:cNvSpPr txBox="1"/>
          <p:nvPr/>
        </p:nvSpPr>
        <p:spPr>
          <a:xfrm>
            <a:off x="397510" y="583562"/>
            <a:ext cx="9723120" cy="1910718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700">
                <a:latin typeface="맑은 고딕"/>
                <a:ea typeface="맑은 고딕"/>
              </a:rPr>
              <a:t>8.2 딥드림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	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>
                <a:latin typeface="맑은 고딕"/>
                <a:ea typeface="맑은 고딕"/>
              </a:rPr>
              <a:t>8.2.1</a:t>
            </a:r>
            <a:r>
              <a:rPr lang="ko-KR" altLang="en-US" sz="1700">
                <a:latin typeface="맑은 고딕"/>
                <a:ea typeface="맑은 고딕"/>
              </a:rPr>
              <a:t> 딥드림 구현              </a:t>
            </a:r>
            <a:endParaRPr lang="en-US" altLang="ko-KR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 altLang="ko-KR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>
                <a:latin typeface="맑은 고딕"/>
                <a:ea typeface="맑은 고딕"/>
              </a:rPr>
              <a:t>-</a:t>
            </a:r>
            <a:r>
              <a:rPr lang="ko-KR" altLang="en-US" sz="1700">
                <a:latin typeface="맑은 고딕"/>
                <a:ea typeface="맑은 고딕"/>
              </a:rPr>
              <a:t> 경사상승법 연속적인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  스케일에 걸쳐 실행</a:t>
            </a:r>
            <a:r>
              <a:rPr lang="en-US" altLang="ko-KR" sz="1700">
                <a:latin typeface="맑은 고딕"/>
                <a:ea typeface="맑은 고딕"/>
              </a:rPr>
              <a:t>#2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sz="1700">
              <a:latin typeface="맑은 고딕"/>
              <a:ea typeface="맑은 고딕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54726" y="1106470"/>
            <a:ext cx="9171798" cy="508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99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9"/>
          <p:cNvSpPr txBox="1"/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600">
                <a:solidFill>
                  <a:schemeClr val="tx1"/>
                </a:solidFill>
                <a:latin typeface="맑은 고딕"/>
                <a:ea typeface="맑은 고딕"/>
              </a:rPr>
              <a:t>&lt; 8장 생성 모델을 위한 딥러닝 &gt;</a:t>
            </a:r>
            <a:endParaRPr lang="ko-KR" altLang="en-US" sz="160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" name="텍스트 상자 20"/>
          <p:cNvSpPr txBox="1"/>
          <p:nvPr/>
        </p:nvSpPr>
        <p:spPr>
          <a:xfrm>
            <a:off x="397510" y="583562"/>
            <a:ext cx="9723120" cy="1910718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700">
                <a:latin typeface="맑은 고딕"/>
                <a:ea typeface="맑은 고딕"/>
              </a:rPr>
              <a:t>8.2 딥드림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	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>
                <a:latin typeface="맑은 고딕"/>
                <a:ea typeface="맑은 고딕"/>
              </a:rPr>
              <a:t>8.2.1</a:t>
            </a:r>
            <a:r>
              <a:rPr lang="ko-KR" altLang="en-US" sz="1700">
                <a:latin typeface="맑은 고딕"/>
                <a:ea typeface="맑은 고딕"/>
              </a:rPr>
              <a:t> 딥드림 구현             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 altLang="ko-KR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>
                <a:latin typeface="맑은 고딕"/>
                <a:ea typeface="맑은 고딕"/>
              </a:rPr>
              <a:t>-</a:t>
            </a:r>
            <a:r>
              <a:rPr lang="ko-KR" altLang="en-US" sz="1700">
                <a:latin typeface="맑은 고딕"/>
                <a:ea typeface="맑은 고딕"/>
              </a:rPr>
              <a:t> 경사상승법 연속적인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  스케일에 걸쳐 실행</a:t>
            </a:r>
            <a:r>
              <a:rPr lang="en-US" altLang="ko-KR" sz="1700">
                <a:latin typeface="맑은 고딕"/>
                <a:ea typeface="맑은 고딕"/>
              </a:rPr>
              <a:t>#3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sz="1700">
              <a:latin typeface="맑은 고딕"/>
              <a:ea typeface="맑은 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10856" y="1147617"/>
            <a:ext cx="7854394" cy="565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93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9"/>
          <p:cNvSpPr txBox="1"/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600">
                <a:solidFill>
                  <a:schemeClr val="tx1"/>
                </a:solidFill>
                <a:latin typeface="맑은 고딕"/>
                <a:ea typeface="맑은 고딕"/>
              </a:rPr>
              <a:t>&lt; 8장 생성 모델을 위한 딥러닝 &gt;</a:t>
            </a:r>
            <a:endParaRPr lang="ko-KR" altLang="en-US" sz="160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" name="텍스트 상자 20"/>
          <p:cNvSpPr txBox="1"/>
          <p:nvPr/>
        </p:nvSpPr>
        <p:spPr>
          <a:xfrm>
            <a:off x="397510" y="583562"/>
            <a:ext cx="9723120" cy="1910718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700">
                <a:latin typeface="맑은 고딕"/>
                <a:ea typeface="맑은 고딕"/>
              </a:rPr>
              <a:t>8.2 딥드림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	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>
                <a:latin typeface="맑은 고딕"/>
                <a:ea typeface="맑은 고딕"/>
              </a:rPr>
              <a:t>8.2.1</a:t>
            </a:r>
            <a:r>
              <a:rPr lang="ko-KR" altLang="en-US" sz="1700">
                <a:latin typeface="맑은 고딕"/>
                <a:ea typeface="맑은 고딕"/>
              </a:rPr>
              <a:t> 딥드림 구현             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 altLang="ko-KR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>
                <a:latin typeface="맑은 고딕"/>
                <a:ea typeface="맑은 고딕"/>
              </a:rPr>
              <a:t>-</a:t>
            </a:r>
            <a:r>
              <a:rPr lang="ko-KR" altLang="en-US" sz="1700">
                <a:latin typeface="맑은 고딕"/>
                <a:ea typeface="맑은 고딕"/>
              </a:rPr>
              <a:t> 유틸리티 함수</a:t>
            </a:r>
            <a:r>
              <a:rPr lang="en-US" altLang="ko-KR" sz="1700">
                <a:latin typeface="맑은 고딕"/>
                <a:ea typeface="맑은 고딕"/>
              </a:rPr>
              <a:t>#1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 altLang="ko-KR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사용한 이미지 복원 부분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37659" y="732130"/>
            <a:ext cx="5504138" cy="539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0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9"/>
          <p:cNvSpPr txBox="1"/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600">
                <a:solidFill>
                  <a:schemeClr val="tx1"/>
                </a:solidFill>
                <a:latin typeface="맑은 고딕"/>
                <a:ea typeface="맑은 고딕"/>
              </a:rPr>
              <a:t>&lt; 8장 생성 모델을 위한 딥러닝 &gt;</a:t>
            </a:r>
            <a:endParaRPr lang="ko-KR" altLang="en-US" sz="160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" name="텍스트 상자 20"/>
          <p:cNvSpPr txBox="1"/>
          <p:nvPr/>
        </p:nvSpPr>
        <p:spPr>
          <a:xfrm>
            <a:off x="397510" y="583562"/>
            <a:ext cx="9723120" cy="1386843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700">
                <a:latin typeface="맑은 고딕"/>
                <a:ea typeface="맑은 고딕"/>
              </a:rPr>
              <a:t>8.2 딥드림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	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>
                <a:latin typeface="맑은 고딕"/>
                <a:ea typeface="맑은 고딕"/>
              </a:rPr>
              <a:t>8.2.1</a:t>
            </a:r>
            <a:r>
              <a:rPr lang="ko-KR" altLang="en-US" sz="1700">
                <a:latin typeface="맑은 고딕"/>
                <a:ea typeface="맑은 고딕"/>
              </a:rPr>
              <a:t> 딥드림 구현             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 altLang="ko-KR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>
                <a:latin typeface="맑은 고딕"/>
                <a:ea typeface="맑은 고딕"/>
              </a:rPr>
              <a:t>-</a:t>
            </a:r>
            <a:r>
              <a:rPr lang="ko-KR" altLang="en-US" sz="1700">
                <a:latin typeface="맑은 고딕"/>
                <a:ea typeface="맑은 고딕"/>
              </a:rPr>
              <a:t> 유틸리티 함수</a:t>
            </a:r>
            <a:r>
              <a:rPr lang="en-US" altLang="ko-KR" sz="1700">
                <a:latin typeface="맑은 고딕"/>
                <a:ea typeface="맑은 고딕"/>
              </a:rPr>
              <a:t>#2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70922" y="0"/>
            <a:ext cx="81252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딥러닝을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위한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고급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도구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&gt;</a:t>
            </a:r>
            <a:endParaRPr lang="ko-KR" altLang="en-US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20"/>
          <p:cNvSpPr txBox="1">
            <a:spLocks/>
          </p:cNvSpPr>
          <p:nvPr/>
        </p:nvSpPr>
        <p:spPr>
          <a:xfrm>
            <a:off x="389273" y="604314"/>
            <a:ext cx="8919484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dirty="0">
                <a:latin typeface="맑은 고딕" charset="0"/>
                <a:ea typeface="맑은 고딕" charset="0"/>
              </a:rPr>
              <a:t>7.1 Sequential </a:t>
            </a:r>
            <a:r>
              <a:rPr sz="2800" dirty="0" err="1">
                <a:latin typeface="맑은 고딕" charset="0"/>
                <a:ea typeface="맑은 고딕" charset="0"/>
              </a:rPr>
              <a:t>모델을</a:t>
            </a:r>
            <a:r>
              <a:rPr sz="2800" dirty="0">
                <a:latin typeface="맑은 고딕" charset="0"/>
                <a:ea typeface="맑은 고딕" charset="0"/>
              </a:rPr>
              <a:t> </a:t>
            </a:r>
            <a:r>
              <a:rPr sz="2800" dirty="0" err="1">
                <a:latin typeface="맑은 고딕" charset="0"/>
                <a:ea typeface="맑은 고딕" charset="0"/>
              </a:rPr>
              <a:t>넘어서</a:t>
            </a:r>
            <a:r>
              <a:rPr sz="2800" dirty="0">
                <a:latin typeface="맑은 고딕" charset="0"/>
                <a:ea typeface="맑은 고딕" charset="0"/>
              </a:rPr>
              <a:t> : </a:t>
            </a:r>
            <a:r>
              <a:rPr sz="2800" dirty="0" err="1">
                <a:latin typeface="맑은 고딕" charset="0"/>
                <a:ea typeface="맑은 고딕" charset="0"/>
              </a:rPr>
              <a:t>케라스의</a:t>
            </a:r>
            <a:r>
              <a:rPr sz="2800" dirty="0">
                <a:latin typeface="맑은 고딕" charset="0"/>
                <a:ea typeface="맑은 고딕" charset="0"/>
              </a:rPr>
              <a:t> </a:t>
            </a:r>
            <a:r>
              <a:rPr sz="2800" dirty="0" err="1">
                <a:latin typeface="맑은 고딕" charset="0"/>
                <a:ea typeface="맑은 고딕" charset="0"/>
              </a:rPr>
              <a:t>함수형</a:t>
            </a:r>
            <a:r>
              <a:rPr sz="2800" dirty="0">
                <a:latin typeface="맑은 고딕" charset="0"/>
                <a:ea typeface="맑은 고딕" charset="0"/>
              </a:rPr>
              <a:t> API</a:t>
            </a:r>
            <a:endParaRPr lang="ko-KR" altLang="en-US" sz="2800" dirty="0">
              <a:latin typeface="맑은 고딕" charset="0"/>
              <a:ea typeface="맑은 고딕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23717" y="1736700"/>
            <a:ext cx="1838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다중 출력 모델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717" y="2489464"/>
            <a:ext cx="4727170" cy="362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1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73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6722745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8.3 뉴럴 스타일 트랜스퍼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523875" y="1222375"/>
            <a:ext cx="9414510" cy="34156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딥드림 이외에 딥러닝을 사용하여 이미지를 변경하는 또 다른 주요 분야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뉴럴 스타일 트랜스퍼 알고리즘은 처음 소개된 이후에 많이 개선, 여러 변종들 생김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스마트폰의 사진 앱에도 사용, 인공지능의 예시로 많이 사용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latin typeface="맑은 고딕" charset="0"/>
                <a:ea typeface="맑은 고딕" charset="0"/>
              </a:rPr>
              <a:t>뉴럴 스타일 트랜스퍼</a:t>
            </a:r>
            <a:endParaRPr lang="ko-KR" altLang="en-US" sz="1800" b="1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: </a:t>
            </a:r>
            <a:r>
              <a:rPr sz="1800" b="1">
                <a:latin typeface="맑은 고딕" charset="0"/>
                <a:ea typeface="맑은 고딕" charset="0"/>
              </a:rPr>
              <a:t>타깃 이미지의 콘텐츠를 보존</a:t>
            </a:r>
            <a:r>
              <a:rPr sz="1800">
                <a:latin typeface="맑은 고딕" charset="0"/>
                <a:ea typeface="맑은 고딕" charset="0"/>
              </a:rPr>
              <a:t>하면서 </a:t>
            </a:r>
            <a:r>
              <a:rPr sz="1800" b="1">
                <a:latin typeface="맑은 고딕" charset="0"/>
                <a:ea typeface="맑은 고딕" charset="0"/>
              </a:rPr>
              <a:t>참조 이미지의 스타일을 타깃 이미지에 적용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3" name="그림 22" descr="C:/Users/ehdal/AppData/Roaming/PolarisOffice/ETemp/11952_16561328/fImage447808277775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25" y="4159250"/>
            <a:ext cx="7601585" cy="2477135"/>
          </a:xfrm>
          <a:prstGeom prst="rect">
            <a:avLst/>
          </a:prstGeom>
          <a:noFill/>
        </p:spPr>
      </p:pic>
      <p:sp>
        <p:nvSpPr>
          <p:cNvPr id="24" name="텍스트 상자 23"/>
          <p:cNvSpPr txBox="1">
            <a:spLocks/>
          </p:cNvSpPr>
          <p:nvPr/>
        </p:nvSpPr>
        <p:spPr>
          <a:xfrm>
            <a:off x="8350250" y="4381500"/>
            <a:ext cx="3842385" cy="13849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400">
                <a:latin typeface="맑은 고딕" charset="0"/>
                <a:ea typeface="맑은 고딕" charset="0"/>
              </a:rPr>
              <a:t>스타일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</a:rPr>
              <a:t>   : 질감, 색깔, 이미지에 있는 다양한 크기의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</a:rPr>
              <a:t>    시각 요소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4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400">
                <a:latin typeface="맑은 고딕" charset="0"/>
                <a:ea typeface="맑은 고딕" charset="0"/>
              </a:rPr>
              <a:t>콘텐츠 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</a:rPr>
              <a:t>   : 이미지에 있는 고수준의 대형 구조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95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035" cy="248285"/>
          </a:xfrm>
          <a:custGeom>
            <a:avLst/>
            <a:gdLst>
              <a:gd name="TX0" fmla="*/ 2474 w 3493"/>
              <a:gd name="TY0" fmla="*/ 0 h 3099"/>
              <a:gd name="TX1" fmla="*/ 2546 w 3493"/>
              <a:gd name="TY1" fmla="*/ 0 h 3099"/>
              <a:gd name="TX2" fmla="*/ 2618 w 3493"/>
              <a:gd name="TY2" fmla="*/ 5 h 3099"/>
              <a:gd name="TX3" fmla="*/ 2689 w 3493"/>
              <a:gd name="TY3" fmla="*/ 15 h 3099"/>
              <a:gd name="TX4" fmla="*/ 2758 w 3493"/>
              <a:gd name="TY4" fmla="*/ 31 h 3099"/>
              <a:gd name="TX5" fmla="*/ 2828 w 3493"/>
              <a:gd name="TY5" fmla="*/ 51 h 3099"/>
              <a:gd name="TX6" fmla="*/ 2896 w 3493"/>
              <a:gd name="TY6" fmla="*/ 76 h 3099"/>
              <a:gd name="TX7" fmla="*/ 2963 w 3493"/>
              <a:gd name="TY7" fmla="*/ 108 h 3099"/>
              <a:gd name="TX8" fmla="*/ 3026 w 3493"/>
              <a:gd name="TY8" fmla="*/ 143 h 3099"/>
              <a:gd name="TX9" fmla="*/ 3088 w 3493"/>
              <a:gd name="TY9" fmla="*/ 183 h 3099"/>
              <a:gd name="TX10" fmla="*/ 3147 w 3493"/>
              <a:gd name="TY10" fmla="*/ 230 h 3099"/>
              <a:gd name="TX11" fmla="*/ 3204 w 3493"/>
              <a:gd name="TY11" fmla="*/ 281 h 3099"/>
              <a:gd name="TX12" fmla="*/ 3256 w 3493"/>
              <a:gd name="TY12" fmla="*/ 336 h 3099"/>
              <a:gd name="TX13" fmla="*/ 3303 w 3493"/>
              <a:gd name="TY13" fmla="*/ 394 h 3099"/>
              <a:gd name="TX14" fmla="*/ 3345 w 3493"/>
              <a:gd name="TY14" fmla="*/ 455 h 3099"/>
              <a:gd name="TX15" fmla="*/ 3382 w 3493"/>
              <a:gd name="TY15" fmla="*/ 518 h 3099"/>
              <a:gd name="TX16" fmla="*/ 3413 w 3493"/>
              <a:gd name="TY16" fmla="*/ 582 h 3099"/>
              <a:gd name="TX17" fmla="*/ 3439 w 3493"/>
              <a:gd name="TY17" fmla="*/ 650 h 3099"/>
              <a:gd name="TX18" fmla="*/ 3460 w 3493"/>
              <a:gd name="TY18" fmla="*/ 717 h 3099"/>
              <a:gd name="TX19" fmla="*/ 3475 w 3493"/>
              <a:gd name="TY19" fmla="*/ 786 h 3099"/>
              <a:gd name="TX20" fmla="*/ 3486 w 3493"/>
              <a:gd name="TY20" fmla="*/ 856 h 3099"/>
              <a:gd name="TX21" fmla="*/ 3491 w 3493"/>
              <a:gd name="TY21" fmla="*/ 926 h 3099"/>
              <a:gd name="TX22" fmla="*/ 3491 w 3493"/>
              <a:gd name="TY22" fmla="*/ 996 h 3099"/>
              <a:gd name="TX23" fmla="*/ 3486 w 3493"/>
              <a:gd name="TY23" fmla="*/ 1066 h 3099"/>
              <a:gd name="TX24" fmla="*/ 3475 w 3493"/>
              <a:gd name="TY24" fmla="*/ 1136 h 3099"/>
              <a:gd name="TX25" fmla="*/ 3460 w 3493"/>
              <a:gd name="TY25" fmla="*/ 1205 h 3099"/>
              <a:gd name="TX26" fmla="*/ 3439 w 3493"/>
              <a:gd name="TY26" fmla="*/ 1273 h 3099"/>
              <a:gd name="TX27" fmla="*/ 3413 w 3493"/>
              <a:gd name="TY27" fmla="*/ 1339 h 3099"/>
              <a:gd name="TX28" fmla="*/ 3382 w 3493"/>
              <a:gd name="TY28" fmla="*/ 1404 h 3099"/>
              <a:gd name="TX29" fmla="*/ 3345 w 3493"/>
              <a:gd name="TY29" fmla="*/ 1467 h 3099"/>
              <a:gd name="TX30" fmla="*/ 3303 w 3493"/>
              <a:gd name="TY30" fmla="*/ 1528 h 3099"/>
              <a:gd name="TX31" fmla="*/ 3256 w 3493"/>
              <a:gd name="TY31" fmla="*/ 1586 h 3099"/>
              <a:gd name="TX32" fmla="*/ 3204 w 3493"/>
              <a:gd name="TY32" fmla="*/ 1641 h 3099"/>
              <a:gd name="TX33" fmla="*/ 2007 w 3493"/>
              <a:gd name="TY33" fmla="*/ 2813 h 3099"/>
              <a:gd name="TX34" fmla="*/ 1988 w 3493"/>
              <a:gd name="TY34" fmla="*/ 2828 h 3099"/>
              <a:gd name="TX35" fmla="*/ 1965 w 3493"/>
              <a:gd name="TY35" fmla="*/ 2838 h 3099"/>
              <a:gd name="TX36" fmla="*/ 1942 w 3493"/>
              <a:gd name="TY36" fmla="*/ 2844 h 3099"/>
              <a:gd name="TX37" fmla="*/ 1918 w 3493"/>
              <a:gd name="TY37" fmla="*/ 2844 h 3099"/>
              <a:gd name="TX38" fmla="*/ 1894 w 3493"/>
              <a:gd name="TY38" fmla="*/ 2838 h 3099"/>
              <a:gd name="TX39" fmla="*/ 1873 w 3493"/>
              <a:gd name="TY39" fmla="*/ 2828 h 3099"/>
              <a:gd name="TX40" fmla="*/ 1853 w 3493"/>
              <a:gd name="TY40" fmla="*/ 2813 h 3099"/>
              <a:gd name="TX41" fmla="*/ 1837 w 3493"/>
              <a:gd name="TY41" fmla="*/ 2793 h 3099"/>
              <a:gd name="TX42" fmla="*/ 1827 w 3493"/>
              <a:gd name="TY42" fmla="*/ 2772 h 3099"/>
              <a:gd name="TX43" fmla="*/ 1821 w 3493"/>
              <a:gd name="TY43" fmla="*/ 2749 h 3099"/>
              <a:gd name="TX44" fmla="*/ 1821 w 3493"/>
              <a:gd name="TY44" fmla="*/ 2726 h 3099"/>
              <a:gd name="TX45" fmla="*/ 1827 w 3493"/>
              <a:gd name="TY45" fmla="*/ 2703 h 3099"/>
              <a:gd name="TX46" fmla="*/ 1837 w 3493"/>
              <a:gd name="TY46" fmla="*/ 2681 h 3099"/>
              <a:gd name="TX47" fmla="*/ 1853 w 3493"/>
              <a:gd name="TY47" fmla="*/ 2662 h 3099"/>
              <a:gd name="TX48" fmla="*/ 3035 w 3493"/>
              <a:gd name="TY48" fmla="*/ 1505 h 3099"/>
              <a:gd name="TX49" fmla="*/ 3079 w 3493"/>
              <a:gd name="TY49" fmla="*/ 1458 h 3099"/>
              <a:gd name="TX50" fmla="*/ 3118 w 3493"/>
              <a:gd name="TY50" fmla="*/ 1407 h 3099"/>
              <a:gd name="TX51" fmla="*/ 3153 w 3493"/>
              <a:gd name="TY51" fmla="*/ 1355 h 3099"/>
              <a:gd name="TX52" fmla="*/ 3183 w 3493"/>
              <a:gd name="TY52" fmla="*/ 1300 h 3099"/>
              <a:gd name="TX53" fmla="*/ 3208 w 3493"/>
              <a:gd name="TY53" fmla="*/ 1243 h 3099"/>
              <a:gd name="TX54" fmla="*/ 3228 w 3493"/>
              <a:gd name="TY54" fmla="*/ 1185 h 3099"/>
              <a:gd name="TX55" fmla="*/ 3242 w 3493"/>
              <a:gd name="TY55" fmla="*/ 1126 h 3099"/>
              <a:gd name="TX56" fmla="*/ 3253 w 3493"/>
              <a:gd name="TY56" fmla="*/ 1066 h 3099"/>
              <a:gd name="TX57" fmla="*/ 3257 w 3493"/>
              <a:gd name="TY57" fmla="*/ 1006 h 3099"/>
              <a:gd name="TX58" fmla="*/ 3257 w 3493"/>
              <a:gd name="TY58" fmla="*/ 946 h 3099"/>
              <a:gd name="TX59" fmla="*/ 3253 w 3493"/>
              <a:gd name="TY59" fmla="*/ 885 h 3099"/>
              <a:gd name="TX60" fmla="*/ 3242 w 3493"/>
              <a:gd name="TY60" fmla="*/ 826 h 3099"/>
              <a:gd name="TX61" fmla="*/ 3228 w 3493"/>
              <a:gd name="TY61" fmla="*/ 766 h 3099"/>
              <a:gd name="TX62" fmla="*/ 3208 w 3493"/>
              <a:gd name="TY62" fmla="*/ 709 h 3099"/>
              <a:gd name="TX63" fmla="*/ 3183 w 3493"/>
              <a:gd name="TY63" fmla="*/ 653 h 3099"/>
              <a:gd name="TX64" fmla="*/ 3153 w 3493"/>
              <a:gd name="TY64" fmla="*/ 598 h 3099"/>
              <a:gd name="TX65" fmla="*/ 3118 w 3493"/>
              <a:gd name="TY65" fmla="*/ 545 h 3099"/>
              <a:gd name="TX66" fmla="*/ 3079 w 3493"/>
              <a:gd name="TY66" fmla="*/ 495 h 3099"/>
              <a:gd name="TX67" fmla="*/ 3035 w 3493"/>
              <a:gd name="TY67" fmla="*/ 448 h 3099"/>
              <a:gd name="TX68" fmla="*/ 2985 w 3493"/>
              <a:gd name="TY68" fmla="*/ 403 h 3099"/>
              <a:gd name="TX69" fmla="*/ 2935 w 3493"/>
              <a:gd name="TY69" fmla="*/ 364 h 3099"/>
              <a:gd name="TX70" fmla="*/ 2881 w 3493"/>
              <a:gd name="TY70" fmla="*/ 331 h 3099"/>
              <a:gd name="TX71" fmla="*/ 2825 w 3493"/>
              <a:gd name="TY71" fmla="*/ 301 h 3099"/>
              <a:gd name="TX72" fmla="*/ 2767 w 3493"/>
              <a:gd name="TY72" fmla="*/ 277 h 3099"/>
              <a:gd name="TX73" fmla="*/ 2708 w 3493"/>
              <a:gd name="TY73" fmla="*/ 258 h 3099"/>
              <a:gd name="TX74" fmla="*/ 2648 w 3493"/>
              <a:gd name="TY74" fmla="*/ 243 h 3099"/>
              <a:gd name="TX75" fmla="*/ 2586 w 3493"/>
              <a:gd name="TY75" fmla="*/ 234 h 3099"/>
              <a:gd name="TX76" fmla="*/ 2525 w 3493"/>
              <a:gd name="TY76" fmla="*/ 229 h 3099"/>
              <a:gd name="TX77" fmla="*/ 2464 w 3493"/>
              <a:gd name="TY77" fmla="*/ 229 h 3099"/>
              <a:gd name="TX78" fmla="*/ 2402 w 3493"/>
              <a:gd name="TY78" fmla="*/ 234 h 3099"/>
              <a:gd name="TX79" fmla="*/ 2340 w 3493"/>
              <a:gd name="TY79" fmla="*/ 243 h 3099"/>
              <a:gd name="TX80" fmla="*/ 2280 w 3493"/>
              <a:gd name="TY80" fmla="*/ 258 h 3099"/>
              <a:gd name="TX81" fmla="*/ 2221 w 3493"/>
              <a:gd name="TY81" fmla="*/ 277 h 3099"/>
              <a:gd name="TX82" fmla="*/ 2164 w 3493"/>
              <a:gd name="TY82" fmla="*/ 301 h 3099"/>
              <a:gd name="TX83" fmla="*/ 2108 w 3493"/>
              <a:gd name="TY83" fmla="*/ 331 h 3099"/>
              <a:gd name="TX84" fmla="*/ 2055 w 3493"/>
              <a:gd name="TY84" fmla="*/ 364 h 3099"/>
              <a:gd name="TX85" fmla="*/ 2003 w 3493"/>
              <a:gd name="TY85" fmla="*/ 403 h 3099"/>
              <a:gd name="TX86" fmla="*/ 1955 w 3493"/>
              <a:gd name="TY86" fmla="*/ 448 h 3099"/>
              <a:gd name="TX87" fmla="*/ 378 w 3493"/>
              <a:gd name="TY87" fmla="*/ 1972 h 3099"/>
              <a:gd name="TX88" fmla="*/ 341 w 3493"/>
              <a:gd name="TY88" fmla="*/ 2013 h 3099"/>
              <a:gd name="TX89" fmla="*/ 307 w 3493"/>
              <a:gd name="TY89" fmla="*/ 2057 h 3099"/>
              <a:gd name="TX90" fmla="*/ 280 w 3493"/>
              <a:gd name="TY90" fmla="*/ 2102 h 3099"/>
              <a:gd name="TX91" fmla="*/ 258 w 3493"/>
              <a:gd name="TY91" fmla="*/ 2149 h 3099"/>
              <a:gd name="TX92" fmla="*/ 241 w 3493"/>
              <a:gd name="TY92" fmla="*/ 2199 h 3099"/>
              <a:gd name="TX93" fmla="*/ 228 w 3493"/>
              <a:gd name="TY93" fmla="*/ 2248 h 3099"/>
              <a:gd name="TX94" fmla="*/ 220 w 3493"/>
              <a:gd name="TY94" fmla="*/ 2299 h 3099"/>
              <a:gd name="TX95" fmla="*/ 218 w 3493"/>
              <a:gd name="TY95" fmla="*/ 2350 h 3099"/>
              <a:gd name="TX96" fmla="*/ 220 w 3493"/>
              <a:gd name="TY96" fmla="*/ 2402 h 3099"/>
              <a:gd name="TX97" fmla="*/ 228 w 3493"/>
              <a:gd name="TY97" fmla="*/ 2452 h 3099"/>
              <a:gd name="TX98" fmla="*/ 241 w 3493"/>
              <a:gd name="TY98" fmla="*/ 2503 h 3099"/>
              <a:gd name="TX99" fmla="*/ 258 w 3493"/>
              <a:gd name="TY99" fmla="*/ 2551 h 3099"/>
              <a:gd name="TX100" fmla="*/ 280 w 3493"/>
              <a:gd name="TY100" fmla="*/ 2599 h 3099"/>
              <a:gd name="TX101" fmla="*/ 307 w 3493"/>
              <a:gd name="TY101" fmla="*/ 2644 h 3099"/>
              <a:gd name="TX102" fmla="*/ 341 w 3493"/>
              <a:gd name="TY102" fmla="*/ 2687 h 3099"/>
              <a:gd name="TX103" fmla="*/ 378 w 3493"/>
              <a:gd name="TY103" fmla="*/ 2728 h 3099"/>
              <a:gd name="TX104" fmla="*/ 419 w 3493"/>
              <a:gd name="TY104" fmla="*/ 2765 h 3099"/>
              <a:gd name="TX105" fmla="*/ 463 w 3493"/>
              <a:gd name="TY105" fmla="*/ 2796 h 3099"/>
              <a:gd name="TX106" fmla="*/ 509 w 3493"/>
              <a:gd name="TY106" fmla="*/ 2824 h 3099"/>
              <a:gd name="TX107" fmla="*/ 558 w 3493"/>
              <a:gd name="TY107" fmla="*/ 2846 h 3099"/>
              <a:gd name="TX108" fmla="*/ 608 w 3493"/>
              <a:gd name="TY108" fmla="*/ 2863 h 3099"/>
              <a:gd name="TX109" fmla="*/ 660 w 3493"/>
              <a:gd name="TY109" fmla="*/ 2874 h 3099"/>
              <a:gd name="TX110" fmla="*/ 711 w 3493"/>
              <a:gd name="TY110" fmla="*/ 2882 h 3099"/>
              <a:gd name="TX111" fmla="*/ 763 w 3493"/>
              <a:gd name="TY111" fmla="*/ 2885 h 3099"/>
              <a:gd name="TX112" fmla="*/ 816 w 3493"/>
              <a:gd name="TY112" fmla="*/ 2882 h 3099"/>
              <a:gd name="TX113" fmla="*/ 867 w 3493"/>
              <a:gd name="TY113" fmla="*/ 2874 h 3099"/>
              <a:gd name="TX114" fmla="*/ 919 w 3493"/>
              <a:gd name="TY114" fmla="*/ 2863 h 3099"/>
              <a:gd name="TX115" fmla="*/ 968 w 3493"/>
              <a:gd name="TY115" fmla="*/ 2846 h 3099"/>
              <a:gd name="TX116" fmla="*/ 1018 w 3493"/>
              <a:gd name="TY116" fmla="*/ 2824 h 3099"/>
              <a:gd name="TX117" fmla="*/ 1064 w 3493"/>
              <a:gd name="TY117" fmla="*/ 2796 h 3099"/>
              <a:gd name="TX118" fmla="*/ 1108 w 3493"/>
              <a:gd name="TY118" fmla="*/ 2765 h 3099"/>
              <a:gd name="TX119" fmla="*/ 1149 w 3493"/>
              <a:gd name="TY119" fmla="*/ 2728 h 3099"/>
              <a:gd name="TX120" fmla="*/ 2741 w 3493"/>
              <a:gd name="TY120" fmla="*/ 1187 h 3099"/>
              <a:gd name="TX121" fmla="*/ 2768 w 3493"/>
              <a:gd name="TY121" fmla="*/ 1158 h 3099"/>
              <a:gd name="TX122" fmla="*/ 2791 w 3493"/>
              <a:gd name="TY122" fmla="*/ 1125 h 3099"/>
              <a:gd name="TX123" fmla="*/ 2809 w 3493"/>
              <a:gd name="TY123" fmla="*/ 1091 h 3099"/>
              <a:gd name="TX124" fmla="*/ 2823 w 3493"/>
              <a:gd name="TY124" fmla="*/ 1055 h 3099"/>
              <a:gd name="TX125" fmla="*/ 2831 w 3493"/>
              <a:gd name="TY125" fmla="*/ 1018 h 3099"/>
              <a:gd name="TX126" fmla="*/ 2837 w 3493"/>
              <a:gd name="TY126" fmla="*/ 980 h 3099"/>
              <a:gd name="TX127" fmla="*/ 2837 w 3493"/>
              <a:gd name="TY127" fmla="*/ 942 h 3099"/>
              <a:gd name="TX128" fmla="*/ 2831 w 3493"/>
              <a:gd name="TY128" fmla="*/ 904 h 3099"/>
              <a:gd name="TX129" fmla="*/ 2823 w 3493"/>
              <a:gd name="TY129" fmla="*/ 867 h 3099"/>
              <a:gd name="TX130" fmla="*/ 2809 w 3493"/>
              <a:gd name="TY130" fmla="*/ 832 h 3099"/>
              <a:gd name="TX131" fmla="*/ 2791 w 3493"/>
              <a:gd name="TY131" fmla="*/ 797 h 3099"/>
              <a:gd name="TX132" fmla="*/ 2768 w 3493"/>
              <a:gd name="TY132" fmla="*/ 764 h 3099"/>
              <a:gd name="TX133" fmla="*/ 2741 w 3493"/>
              <a:gd name="TY133" fmla="*/ 734 h 3099"/>
              <a:gd name="TX134" fmla="*/ 2710 w 3493"/>
              <a:gd name="TY134" fmla="*/ 707 h 3099"/>
              <a:gd name="TX135" fmla="*/ 2677 w 3493"/>
              <a:gd name="TY135" fmla="*/ 685 h 3099"/>
              <a:gd name="TX136" fmla="*/ 2642 w 3493"/>
              <a:gd name="TY136" fmla="*/ 668 h 3099"/>
              <a:gd name="TX137" fmla="*/ 2605 w 3493"/>
              <a:gd name="TY137" fmla="*/ 654 h 3099"/>
              <a:gd name="TX138" fmla="*/ 2567 w 3493"/>
              <a:gd name="TY138" fmla="*/ 645 h 3099"/>
              <a:gd name="TX139" fmla="*/ 2528 w 3493"/>
              <a:gd name="TY139" fmla="*/ 641 h 3099"/>
              <a:gd name="TX140" fmla="*/ 2490 w 3493"/>
              <a:gd name="TY140" fmla="*/ 641 h 3099"/>
              <a:gd name="TX141" fmla="*/ 2452 w 3493"/>
              <a:gd name="TY141" fmla="*/ 645 h 3099"/>
              <a:gd name="TX142" fmla="*/ 2415 w 3493"/>
              <a:gd name="TY142" fmla="*/ 654 h 3099"/>
              <a:gd name="TX143" fmla="*/ 2377 w 3493"/>
              <a:gd name="TY143" fmla="*/ 668 h 3099"/>
              <a:gd name="TX144" fmla="*/ 2343 w 3493"/>
              <a:gd name="TY144" fmla="*/ 685 h 3099"/>
              <a:gd name="TX145" fmla="*/ 2309 w 3493"/>
              <a:gd name="TY145" fmla="*/ 707 h 3099"/>
              <a:gd name="TX146" fmla="*/ 2278 w 3493"/>
              <a:gd name="TY146" fmla="*/ 734 h 3099"/>
              <a:gd name="TX147" fmla="*/ 1082 w 3493"/>
              <a:gd name="TY147" fmla="*/ 1906 h 3099"/>
              <a:gd name="TX148" fmla="*/ 1062 w 3493"/>
              <a:gd name="TY148" fmla="*/ 1922 h 3099"/>
              <a:gd name="TX149" fmla="*/ 1040 w 3493"/>
              <a:gd name="TY149" fmla="*/ 1931 h 3099"/>
              <a:gd name="TX150" fmla="*/ 1017 w 3493"/>
              <a:gd name="TY150" fmla="*/ 1937 h 3099"/>
              <a:gd name="TX151" fmla="*/ 992 w 3493"/>
              <a:gd name="TY151" fmla="*/ 1937 h 3099"/>
              <a:gd name="TX152" fmla="*/ 969 w 3493"/>
              <a:gd name="TY152" fmla="*/ 1931 h 3099"/>
              <a:gd name="TX153" fmla="*/ 947 w 3493"/>
              <a:gd name="TY153" fmla="*/ 1922 h 3099"/>
              <a:gd name="TX154" fmla="*/ 927 w 3493"/>
              <a:gd name="TY154" fmla="*/ 1906 h 3099"/>
              <a:gd name="TX155" fmla="*/ 911 w 3493"/>
              <a:gd name="TY155" fmla="*/ 1887 h 3099"/>
              <a:gd name="TX156" fmla="*/ 900 w 3493"/>
              <a:gd name="TY156" fmla="*/ 1865 h 3099"/>
              <a:gd name="TX157" fmla="*/ 896 w 3493"/>
              <a:gd name="TY157" fmla="*/ 1842 h 3099"/>
              <a:gd name="TX158" fmla="*/ 896 w 3493"/>
              <a:gd name="TY158" fmla="*/ 1819 h 3099"/>
              <a:gd name="TX159" fmla="*/ 900 w 3493"/>
              <a:gd name="TY159" fmla="*/ 1796 h 3099"/>
              <a:gd name="TX160" fmla="*/ 911 w 3493"/>
              <a:gd name="TY160" fmla="*/ 1775 h 3099"/>
              <a:gd name="TX161" fmla="*/ 927 w 3493"/>
              <a:gd name="TY161" fmla="*/ 1755 h 3099"/>
              <a:gd name="TX162" fmla="*/ 2123 w 3493"/>
              <a:gd name="TY162" fmla="*/ 583 h 3099"/>
              <a:gd name="TX163" fmla="*/ 2165 w 3493"/>
              <a:gd name="TY163" fmla="*/ 546 h 3099"/>
              <a:gd name="TX164" fmla="*/ 2209 w 3493"/>
              <a:gd name="TY164" fmla="*/ 515 h 3099"/>
              <a:gd name="TX165" fmla="*/ 2255 w 3493"/>
              <a:gd name="TY165" fmla="*/ 488 h 3099"/>
              <a:gd name="TX166" fmla="*/ 2304 w 3493"/>
              <a:gd name="TY166" fmla="*/ 465 h 3099"/>
              <a:gd name="TX167" fmla="*/ 2354 w 3493"/>
              <a:gd name="TY167" fmla="*/ 449 h 3099"/>
              <a:gd name="TX168" fmla="*/ 2405 w 3493"/>
              <a:gd name="TY168" fmla="*/ 436 h 3099"/>
              <a:gd name="TX169" fmla="*/ 2457 w 3493"/>
              <a:gd name="TY169" fmla="*/ 429 h 3099"/>
              <a:gd name="TX170" fmla="*/ 2509 w 3493"/>
              <a:gd name="TY170" fmla="*/ 427 h 3099"/>
              <a:gd name="TX171" fmla="*/ 2562 w 3493"/>
              <a:gd name="TY171" fmla="*/ 429 h 3099"/>
              <a:gd name="TX172" fmla="*/ 2613 w 3493"/>
              <a:gd name="TY172" fmla="*/ 436 h 3099"/>
              <a:gd name="TX173" fmla="*/ 2665 w 3493"/>
              <a:gd name="TY173" fmla="*/ 449 h 3099"/>
              <a:gd name="TX174" fmla="*/ 2714 w 3493"/>
              <a:gd name="TY174" fmla="*/ 465 h 3099"/>
              <a:gd name="TX175" fmla="*/ 2763 w 3493"/>
              <a:gd name="TY175" fmla="*/ 488 h 3099"/>
              <a:gd name="TX176" fmla="*/ 2810 w 3493"/>
              <a:gd name="TY176" fmla="*/ 515 h 3099"/>
              <a:gd name="TX177" fmla="*/ 2854 w 3493"/>
              <a:gd name="TY177" fmla="*/ 546 h 3099"/>
              <a:gd name="TX178" fmla="*/ 2895 w 3493"/>
              <a:gd name="TY178" fmla="*/ 583 h 3099"/>
              <a:gd name="TX179" fmla="*/ 2932 w 3493"/>
              <a:gd name="TY179" fmla="*/ 623 h 3099"/>
              <a:gd name="TX180" fmla="*/ 2965 w 3493"/>
              <a:gd name="TY180" fmla="*/ 666 h 3099"/>
              <a:gd name="TX181" fmla="*/ 2993 w 3493"/>
              <a:gd name="TY181" fmla="*/ 713 h 3099"/>
              <a:gd name="TX182" fmla="*/ 3015 w 3493"/>
              <a:gd name="TY182" fmla="*/ 760 h 3099"/>
              <a:gd name="TX183" fmla="*/ 3032 w 3493"/>
              <a:gd name="TY183" fmla="*/ 809 h 3099"/>
              <a:gd name="TX184" fmla="*/ 3045 w 3493"/>
              <a:gd name="TY184" fmla="*/ 859 h 3099"/>
              <a:gd name="TX185" fmla="*/ 3053 w 3493"/>
              <a:gd name="TY185" fmla="*/ 910 h 3099"/>
              <a:gd name="TX186" fmla="*/ 3055 w 3493"/>
              <a:gd name="TY186" fmla="*/ 961 h 3099"/>
              <a:gd name="TX187" fmla="*/ 3053 w 3493"/>
              <a:gd name="TY187" fmla="*/ 1012 h 3099"/>
              <a:gd name="TX188" fmla="*/ 3045 w 3493"/>
              <a:gd name="TY188" fmla="*/ 1063 h 3099"/>
              <a:gd name="TX189" fmla="*/ 3032 w 3493"/>
              <a:gd name="TY189" fmla="*/ 1113 h 3099"/>
              <a:gd name="TX190" fmla="*/ 3015 w 3493"/>
              <a:gd name="TY190" fmla="*/ 1162 h 3099"/>
              <a:gd name="TX191" fmla="*/ 2993 w 3493"/>
              <a:gd name="TY191" fmla="*/ 1209 h 3099"/>
              <a:gd name="TX192" fmla="*/ 2965 w 3493"/>
              <a:gd name="TY192" fmla="*/ 1255 h 3099"/>
              <a:gd name="TX193" fmla="*/ 2932 w 3493"/>
              <a:gd name="TY193" fmla="*/ 1298 h 3099"/>
              <a:gd name="TX194" fmla="*/ 2895 w 3493"/>
              <a:gd name="TY194" fmla="*/ 1339 h 3099"/>
              <a:gd name="TX195" fmla="*/ 1303 w 3493"/>
              <a:gd name="TY195" fmla="*/ 2879 h 3099"/>
              <a:gd name="TX196" fmla="*/ 1255 w 3493"/>
              <a:gd name="TY196" fmla="*/ 2923 h 3099"/>
              <a:gd name="TX197" fmla="*/ 1203 w 3493"/>
              <a:gd name="TY197" fmla="*/ 2962 h 3099"/>
              <a:gd name="TX198" fmla="*/ 1150 w 3493"/>
              <a:gd name="TY198" fmla="*/ 2995 h 3099"/>
              <a:gd name="TX199" fmla="*/ 1094 w 3493"/>
              <a:gd name="TY199" fmla="*/ 3025 h 3099"/>
              <a:gd name="TX200" fmla="*/ 1036 w 3493"/>
              <a:gd name="TY200" fmla="*/ 3049 h 3099"/>
              <a:gd name="TX201" fmla="*/ 977 w 3493"/>
              <a:gd name="TY201" fmla="*/ 3068 h 3099"/>
              <a:gd name="TX202" fmla="*/ 917 w 3493"/>
              <a:gd name="TY202" fmla="*/ 3083 h 3099"/>
              <a:gd name="TX203" fmla="*/ 855 w 3493"/>
              <a:gd name="TY203" fmla="*/ 3092 h 3099"/>
              <a:gd name="TX204" fmla="*/ 794 w 3493"/>
              <a:gd name="TY204" fmla="*/ 3097 h 3099"/>
              <a:gd name="TX205" fmla="*/ 733 w 3493"/>
              <a:gd name="TY205" fmla="*/ 3097 h 3099"/>
              <a:gd name="TX206" fmla="*/ 671 w 3493"/>
              <a:gd name="TY206" fmla="*/ 3092 h 3099"/>
              <a:gd name="TX207" fmla="*/ 609 w 3493"/>
              <a:gd name="TY207" fmla="*/ 3083 h 3099"/>
              <a:gd name="TX208" fmla="*/ 549 w 3493"/>
              <a:gd name="TY208" fmla="*/ 3068 h 3099"/>
              <a:gd name="TX209" fmla="*/ 490 w 3493"/>
              <a:gd name="TY209" fmla="*/ 3049 h 3099"/>
              <a:gd name="TX210" fmla="*/ 433 w 3493"/>
              <a:gd name="TY210" fmla="*/ 3025 h 3099"/>
              <a:gd name="TX211" fmla="*/ 377 w 3493"/>
              <a:gd name="TY211" fmla="*/ 2995 h 3099"/>
              <a:gd name="TX212" fmla="*/ 323 w 3493"/>
              <a:gd name="TY212" fmla="*/ 2962 h 3099"/>
              <a:gd name="TX213" fmla="*/ 272 w 3493"/>
              <a:gd name="TY213" fmla="*/ 2923 h 3099"/>
              <a:gd name="TX214" fmla="*/ 224 w 3493"/>
              <a:gd name="TY214" fmla="*/ 2879 h 3099"/>
              <a:gd name="TX215" fmla="*/ 178 w 3493"/>
              <a:gd name="TY215" fmla="*/ 2832 h 3099"/>
              <a:gd name="TX216" fmla="*/ 139 w 3493"/>
              <a:gd name="TY216" fmla="*/ 2782 h 3099"/>
              <a:gd name="TX217" fmla="*/ 104 w 3493"/>
              <a:gd name="TY217" fmla="*/ 2729 h 3099"/>
              <a:gd name="TX218" fmla="*/ 75 w 3493"/>
              <a:gd name="TY218" fmla="*/ 2674 h 3099"/>
              <a:gd name="TX219" fmla="*/ 51 w 3493"/>
              <a:gd name="TY219" fmla="*/ 2617 h 3099"/>
              <a:gd name="TX220" fmla="*/ 30 w 3493"/>
              <a:gd name="TY220" fmla="*/ 2560 h 3099"/>
              <a:gd name="TX221" fmla="*/ 15 w 3493"/>
              <a:gd name="TY221" fmla="*/ 2501 h 3099"/>
              <a:gd name="TX222" fmla="*/ 5 w 3493"/>
              <a:gd name="TY222" fmla="*/ 2441 h 3099"/>
              <a:gd name="TX223" fmla="*/ 0 w 3493"/>
              <a:gd name="TY223" fmla="*/ 2381 h 3099"/>
              <a:gd name="TX224" fmla="*/ 0 w 3493"/>
              <a:gd name="TY224" fmla="*/ 2321 h 3099"/>
              <a:gd name="TX225" fmla="*/ 5 w 3493"/>
              <a:gd name="TY225" fmla="*/ 2260 h 3099"/>
              <a:gd name="TX226" fmla="*/ 15 w 3493"/>
              <a:gd name="TY226" fmla="*/ 2200 h 3099"/>
              <a:gd name="TX227" fmla="*/ 30 w 3493"/>
              <a:gd name="TY227" fmla="*/ 2141 h 3099"/>
              <a:gd name="TX228" fmla="*/ 51 w 3493"/>
              <a:gd name="TY228" fmla="*/ 2083 h 3099"/>
              <a:gd name="TX229" fmla="*/ 75 w 3493"/>
              <a:gd name="TY229" fmla="*/ 2027 h 3099"/>
              <a:gd name="TX230" fmla="*/ 104 w 3493"/>
              <a:gd name="TY230" fmla="*/ 1972 h 3099"/>
              <a:gd name="TX231" fmla="*/ 139 w 3493"/>
              <a:gd name="TY231" fmla="*/ 1920 h 3099"/>
              <a:gd name="TX232" fmla="*/ 178 w 3493"/>
              <a:gd name="TY232" fmla="*/ 1869 h 3099"/>
              <a:gd name="TX233" fmla="*/ 224 w 3493"/>
              <a:gd name="TY233" fmla="*/ 1822 h 3099"/>
              <a:gd name="TX234" fmla="*/ 1815 w 3493"/>
              <a:gd name="TY234" fmla="*/ 281 h 3099"/>
              <a:gd name="TX235" fmla="*/ 1872 w 3493"/>
              <a:gd name="TY235" fmla="*/ 230 h 3099"/>
              <a:gd name="TX236" fmla="*/ 1931 w 3493"/>
              <a:gd name="TY236" fmla="*/ 183 h 3099"/>
              <a:gd name="TX237" fmla="*/ 1992 w 3493"/>
              <a:gd name="TY237" fmla="*/ 143 h 3099"/>
              <a:gd name="TX238" fmla="*/ 2057 w 3493"/>
              <a:gd name="TY238" fmla="*/ 108 h 3099"/>
              <a:gd name="TX239" fmla="*/ 2123 w 3493"/>
              <a:gd name="TY239" fmla="*/ 76 h 3099"/>
              <a:gd name="TX240" fmla="*/ 2191 w 3493"/>
              <a:gd name="TY240" fmla="*/ 51 h 3099"/>
              <a:gd name="TX241" fmla="*/ 2261 w 3493"/>
              <a:gd name="TY241" fmla="*/ 31 h 3099"/>
              <a:gd name="TX242" fmla="*/ 2331 w 3493"/>
              <a:gd name="TY242" fmla="*/ 15 h 3099"/>
              <a:gd name="TX243" fmla="*/ 2402 w 3493"/>
              <a:gd name="TY243" fmla="*/ 5 h 3099"/>
              <a:gd name="TX244" fmla="*/ 2474 w 3493"/>
              <a:gd name="TY244" fmla="*/ 0 h 30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3" h="3099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6723380" cy="3556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8.3 뉴럴 스타일 트랜스퍼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523875" y="1222375"/>
            <a:ext cx="11271885" cy="49301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스타일 트랜스퍼 구현 이면에 있는 핵심 개념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-&gt; 모든 딥러닝 알고리즘의 핵심과 동일 !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목표를 표현한 손실 함수를 정의하고 이 손실을 최소화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latin typeface="맑은 고딕" charset="0"/>
                <a:ea typeface="맑은 고딕" charset="0"/>
              </a:rPr>
              <a:t>여기서 원하는 것은?</a:t>
            </a:r>
            <a:endParaRPr lang="ko-KR" altLang="en-US" sz="1800" b="1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-&gt; 참조 이미지의 스타일을 적용하면서 원본 이미지의 콘텐츠를 보존하는 것 !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latin typeface="맑은 고딕" charset="0"/>
                <a:ea typeface="맑은 고딕" charset="0"/>
              </a:rPr>
              <a:t>최소화할 손실 함수는?</a:t>
            </a:r>
            <a:endParaRPr lang="ko-KR" altLang="en-US" sz="1800" b="1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loss = distance(style(reference_image) - style(generated_image)) + 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   distance(content(original_image) - content(generated_image))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distance = L2 노름 같은 노름 함수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content 함수 = 이미지의 콘텐츠 표현을 계산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style 함수 = 이미지의 스타일 표현을 계산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68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035" cy="248285"/>
          </a:xfrm>
          <a:custGeom>
            <a:avLst/>
            <a:gdLst>
              <a:gd name="TX0" fmla="*/ 2474 w 3493"/>
              <a:gd name="TY0" fmla="*/ 0 h 3099"/>
              <a:gd name="TX1" fmla="*/ 2546 w 3493"/>
              <a:gd name="TY1" fmla="*/ 0 h 3099"/>
              <a:gd name="TX2" fmla="*/ 2618 w 3493"/>
              <a:gd name="TY2" fmla="*/ 5 h 3099"/>
              <a:gd name="TX3" fmla="*/ 2689 w 3493"/>
              <a:gd name="TY3" fmla="*/ 15 h 3099"/>
              <a:gd name="TX4" fmla="*/ 2758 w 3493"/>
              <a:gd name="TY4" fmla="*/ 31 h 3099"/>
              <a:gd name="TX5" fmla="*/ 2828 w 3493"/>
              <a:gd name="TY5" fmla="*/ 51 h 3099"/>
              <a:gd name="TX6" fmla="*/ 2896 w 3493"/>
              <a:gd name="TY6" fmla="*/ 76 h 3099"/>
              <a:gd name="TX7" fmla="*/ 2963 w 3493"/>
              <a:gd name="TY7" fmla="*/ 108 h 3099"/>
              <a:gd name="TX8" fmla="*/ 3026 w 3493"/>
              <a:gd name="TY8" fmla="*/ 143 h 3099"/>
              <a:gd name="TX9" fmla="*/ 3088 w 3493"/>
              <a:gd name="TY9" fmla="*/ 183 h 3099"/>
              <a:gd name="TX10" fmla="*/ 3147 w 3493"/>
              <a:gd name="TY10" fmla="*/ 230 h 3099"/>
              <a:gd name="TX11" fmla="*/ 3204 w 3493"/>
              <a:gd name="TY11" fmla="*/ 281 h 3099"/>
              <a:gd name="TX12" fmla="*/ 3256 w 3493"/>
              <a:gd name="TY12" fmla="*/ 336 h 3099"/>
              <a:gd name="TX13" fmla="*/ 3303 w 3493"/>
              <a:gd name="TY13" fmla="*/ 394 h 3099"/>
              <a:gd name="TX14" fmla="*/ 3345 w 3493"/>
              <a:gd name="TY14" fmla="*/ 455 h 3099"/>
              <a:gd name="TX15" fmla="*/ 3382 w 3493"/>
              <a:gd name="TY15" fmla="*/ 518 h 3099"/>
              <a:gd name="TX16" fmla="*/ 3413 w 3493"/>
              <a:gd name="TY16" fmla="*/ 582 h 3099"/>
              <a:gd name="TX17" fmla="*/ 3439 w 3493"/>
              <a:gd name="TY17" fmla="*/ 650 h 3099"/>
              <a:gd name="TX18" fmla="*/ 3460 w 3493"/>
              <a:gd name="TY18" fmla="*/ 717 h 3099"/>
              <a:gd name="TX19" fmla="*/ 3475 w 3493"/>
              <a:gd name="TY19" fmla="*/ 786 h 3099"/>
              <a:gd name="TX20" fmla="*/ 3486 w 3493"/>
              <a:gd name="TY20" fmla="*/ 856 h 3099"/>
              <a:gd name="TX21" fmla="*/ 3491 w 3493"/>
              <a:gd name="TY21" fmla="*/ 926 h 3099"/>
              <a:gd name="TX22" fmla="*/ 3491 w 3493"/>
              <a:gd name="TY22" fmla="*/ 996 h 3099"/>
              <a:gd name="TX23" fmla="*/ 3486 w 3493"/>
              <a:gd name="TY23" fmla="*/ 1066 h 3099"/>
              <a:gd name="TX24" fmla="*/ 3475 w 3493"/>
              <a:gd name="TY24" fmla="*/ 1136 h 3099"/>
              <a:gd name="TX25" fmla="*/ 3460 w 3493"/>
              <a:gd name="TY25" fmla="*/ 1205 h 3099"/>
              <a:gd name="TX26" fmla="*/ 3439 w 3493"/>
              <a:gd name="TY26" fmla="*/ 1273 h 3099"/>
              <a:gd name="TX27" fmla="*/ 3413 w 3493"/>
              <a:gd name="TY27" fmla="*/ 1339 h 3099"/>
              <a:gd name="TX28" fmla="*/ 3382 w 3493"/>
              <a:gd name="TY28" fmla="*/ 1404 h 3099"/>
              <a:gd name="TX29" fmla="*/ 3345 w 3493"/>
              <a:gd name="TY29" fmla="*/ 1467 h 3099"/>
              <a:gd name="TX30" fmla="*/ 3303 w 3493"/>
              <a:gd name="TY30" fmla="*/ 1528 h 3099"/>
              <a:gd name="TX31" fmla="*/ 3256 w 3493"/>
              <a:gd name="TY31" fmla="*/ 1586 h 3099"/>
              <a:gd name="TX32" fmla="*/ 3204 w 3493"/>
              <a:gd name="TY32" fmla="*/ 1641 h 3099"/>
              <a:gd name="TX33" fmla="*/ 2007 w 3493"/>
              <a:gd name="TY33" fmla="*/ 2813 h 3099"/>
              <a:gd name="TX34" fmla="*/ 1988 w 3493"/>
              <a:gd name="TY34" fmla="*/ 2828 h 3099"/>
              <a:gd name="TX35" fmla="*/ 1965 w 3493"/>
              <a:gd name="TY35" fmla="*/ 2838 h 3099"/>
              <a:gd name="TX36" fmla="*/ 1942 w 3493"/>
              <a:gd name="TY36" fmla="*/ 2844 h 3099"/>
              <a:gd name="TX37" fmla="*/ 1918 w 3493"/>
              <a:gd name="TY37" fmla="*/ 2844 h 3099"/>
              <a:gd name="TX38" fmla="*/ 1894 w 3493"/>
              <a:gd name="TY38" fmla="*/ 2838 h 3099"/>
              <a:gd name="TX39" fmla="*/ 1873 w 3493"/>
              <a:gd name="TY39" fmla="*/ 2828 h 3099"/>
              <a:gd name="TX40" fmla="*/ 1853 w 3493"/>
              <a:gd name="TY40" fmla="*/ 2813 h 3099"/>
              <a:gd name="TX41" fmla="*/ 1837 w 3493"/>
              <a:gd name="TY41" fmla="*/ 2793 h 3099"/>
              <a:gd name="TX42" fmla="*/ 1827 w 3493"/>
              <a:gd name="TY42" fmla="*/ 2772 h 3099"/>
              <a:gd name="TX43" fmla="*/ 1821 w 3493"/>
              <a:gd name="TY43" fmla="*/ 2749 h 3099"/>
              <a:gd name="TX44" fmla="*/ 1821 w 3493"/>
              <a:gd name="TY44" fmla="*/ 2726 h 3099"/>
              <a:gd name="TX45" fmla="*/ 1827 w 3493"/>
              <a:gd name="TY45" fmla="*/ 2703 h 3099"/>
              <a:gd name="TX46" fmla="*/ 1837 w 3493"/>
              <a:gd name="TY46" fmla="*/ 2681 h 3099"/>
              <a:gd name="TX47" fmla="*/ 1853 w 3493"/>
              <a:gd name="TY47" fmla="*/ 2662 h 3099"/>
              <a:gd name="TX48" fmla="*/ 3035 w 3493"/>
              <a:gd name="TY48" fmla="*/ 1505 h 3099"/>
              <a:gd name="TX49" fmla="*/ 3079 w 3493"/>
              <a:gd name="TY49" fmla="*/ 1458 h 3099"/>
              <a:gd name="TX50" fmla="*/ 3118 w 3493"/>
              <a:gd name="TY50" fmla="*/ 1407 h 3099"/>
              <a:gd name="TX51" fmla="*/ 3153 w 3493"/>
              <a:gd name="TY51" fmla="*/ 1355 h 3099"/>
              <a:gd name="TX52" fmla="*/ 3183 w 3493"/>
              <a:gd name="TY52" fmla="*/ 1300 h 3099"/>
              <a:gd name="TX53" fmla="*/ 3208 w 3493"/>
              <a:gd name="TY53" fmla="*/ 1243 h 3099"/>
              <a:gd name="TX54" fmla="*/ 3228 w 3493"/>
              <a:gd name="TY54" fmla="*/ 1185 h 3099"/>
              <a:gd name="TX55" fmla="*/ 3242 w 3493"/>
              <a:gd name="TY55" fmla="*/ 1126 h 3099"/>
              <a:gd name="TX56" fmla="*/ 3253 w 3493"/>
              <a:gd name="TY56" fmla="*/ 1066 h 3099"/>
              <a:gd name="TX57" fmla="*/ 3257 w 3493"/>
              <a:gd name="TY57" fmla="*/ 1006 h 3099"/>
              <a:gd name="TX58" fmla="*/ 3257 w 3493"/>
              <a:gd name="TY58" fmla="*/ 946 h 3099"/>
              <a:gd name="TX59" fmla="*/ 3253 w 3493"/>
              <a:gd name="TY59" fmla="*/ 885 h 3099"/>
              <a:gd name="TX60" fmla="*/ 3242 w 3493"/>
              <a:gd name="TY60" fmla="*/ 826 h 3099"/>
              <a:gd name="TX61" fmla="*/ 3228 w 3493"/>
              <a:gd name="TY61" fmla="*/ 766 h 3099"/>
              <a:gd name="TX62" fmla="*/ 3208 w 3493"/>
              <a:gd name="TY62" fmla="*/ 709 h 3099"/>
              <a:gd name="TX63" fmla="*/ 3183 w 3493"/>
              <a:gd name="TY63" fmla="*/ 653 h 3099"/>
              <a:gd name="TX64" fmla="*/ 3153 w 3493"/>
              <a:gd name="TY64" fmla="*/ 598 h 3099"/>
              <a:gd name="TX65" fmla="*/ 3118 w 3493"/>
              <a:gd name="TY65" fmla="*/ 545 h 3099"/>
              <a:gd name="TX66" fmla="*/ 3079 w 3493"/>
              <a:gd name="TY66" fmla="*/ 495 h 3099"/>
              <a:gd name="TX67" fmla="*/ 3035 w 3493"/>
              <a:gd name="TY67" fmla="*/ 448 h 3099"/>
              <a:gd name="TX68" fmla="*/ 2985 w 3493"/>
              <a:gd name="TY68" fmla="*/ 403 h 3099"/>
              <a:gd name="TX69" fmla="*/ 2935 w 3493"/>
              <a:gd name="TY69" fmla="*/ 364 h 3099"/>
              <a:gd name="TX70" fmla="*/ 2881 w 3493"/>
              <a:gd name="TY70" fmla="*/ 331 h 3099"/>
              <a:gd name="TX71" fmla="*/ 2825 w 3493"/>
              <a:gd name="TY71" fmla="*/ 301 h 3099"/>
              <a:gd name="TX72" fmla="*/ 2767 w 3493"/>
              <a:gd name="TY72" fmla="*/ 277 h 3099"/>
              <a:gd name="TX73" fmla="*/ 2708 w 3493"/>
              <a:gd name="TY73" fmla="*/ 258 h 3099"/>
              <a:gd name="TX74" fmla="*/ 2648 w 3493"/>
              <a:gd name="TY74" fmla="*/ 243 h 3099"/>
              <a:gd name="TX75" fmla="*/ 2586 w 3493"/>
              <a:gd name="TY75" fmla="*/ 234 h 3099"/>
              <a:gd name="TX76" fmla="*/ 2525 w 3493"/>
              <a:gd name="TY76" fmla="*/ 229 h 3099"/>
              <a:gd name="TX77" fmla="*/ 2464 w 3493"/>
              <a:gd name="TY77" fmla="*/ 229 h 3099"/>
              <a:gd name="TX78" fmla="*/ 2402 w 3493"/>
              <a:gd name="TY78" fmla="*/ 234 h 3099"/>
              <a:gd name="TX79" fmla="*/ 2340 w 3493"/>
              <a:gd name="TY79" fmla="*/ 243 h 3099"/>
              <a:gd name="TX80" fmla="*/ 2280 w 3493"/>
              <a:gd name="TY80" fmla="*/ 258 h 3099"/>
              <a:gd name="TX81" fmla="*/ 2221 w 3493"/>
              <a:gd name="TY81" fmla="*/ 277 h 3099"/>
              <a:gd name="TX82" fmla="*/ 2164 w 3493"/>
              <a:gd name="TY82" fmla="*/ 301 h 3099"/>
              <a:gd name="TX83" fmla="*/ 2108 w 3493"/>
              <a:gd name="TY83" fmla="*/ 331 h 3099"/>
              <a:gd name="TX84" fmla="*/ 2055 w 3493"/>
              <a:gd name="TY84" fmla="*/ 364 h 3099"/>
              <a:gd name="TX85" fmla="*/ 2003 w 3493"/>
              <a:gd name="TY85" fmla="*/ 403 h 3099"/>
              <a:gd name="TX86" fmla="*/ 1955 w 3493"/>
              <a:gd name="TY86" fmla="*/ 448 h 3099"/>
              <a:gd name="TX87" fmla="*/ 378 w 3493"/>
              <a:gd name="TY87" fmla="*/ 1972 h 3099"/>
              <a:gd name="TX88" fmla="*/ 341 w 3493"/>
              <a:gd name="TY88" fmla="*/ 2013 h 3099"/>
              <a:gd name="TX89" fmla="*/ 307 w 3493"/>
              <a:gd name="TY89" fmla="*/ 2057 h 3099"/>
              <a:gd name="TX90" fmla="*/ 280 w 3493"/>
              <a:gd name="TY90" fmla="*/ 2102 h 3099"/>
              <a:gd name="TX91" fmla="*/ 258 w 3493"/>
              <a:gd name="TY91" fmla="*/ 2149 h 3099"/>
              <a:gd name="TX92" fmla="*/ 241 w 3493"/>
              <a:gd name="TY92" fmla="*/ 2199 h 3099"/>
              <a:gd name="TX93" fmla="*/ 228 w 3493"/>
              <a:gd name="TY93" fmla="*/ 2248 h 3099"/>
              <a:gd name="TX94" fmla="*/ 220 w 3493"/>
              <a:gd name="TY94" fmla="*/ 2299 h 3099"/>
              <a:gd name="TX95" fmla="*/ 218 w 3493"/>
              <a:gd name="TY95" fmla="*/ 2350 h 3099"/>
              <a:gd name="TX96" fmla="*/ 220 w 3493"/>
              <a:gd name="TY96" fmla="*/ 2402 h 3099"/>
              <a:gd name="TX97" fmla="*/ 228 w 3493"/>
              <a:gd name="TY97" fmla="*/ 2452 h 3099"/>
              <a:gd name="TX98" fmla="*/ 241 w 3493"/>
              <a:gd name="TY98" fmla="*/ 2503 h 3099"/>
              <a:gd name="TX99" fmla="*/ 258 w 3493"/>
              <a:gd name="TY99" fmla="*/ 2551 h 3099"/>
              <a:gd name="TX100" fmla="*/ 280 w 3493"/>
              <a:gd name="TY100" fmla="*/ 2599 h 3099"/>
              <a:gd name="TX101" fmla="*/ 307 w 3493"/>
              <a:gd name="TY101" fmla="*/ 2644 h 3099"/>
              <a:gd name="TX102" fmla="*/ 341 w 3493"/>
              <a:gd name="TY102" fmla="*/ 2687 h 3099"/>
              <a:gd name="TX103" fmla="*/ 378 w 3493"/>
              <a:gd name="TY103" fmla="*/ 2728 h 3099"/>
              <a:gd name="TX104" fmla="*/ 419 w 3493"/>
              <a:gd name="TY104" fmla="*/ 2765 h 3099"/>
              <a:gd name="TX105" fmla="*/ 463 w 3493"/>
              <a:gd name="TY105" fmla="*/ 2796 h 3099"/>
              <a:gd name="TX106" fmla="*/ 509 w 3493"/>
              <a:gd name="TY106" fmla="*/ 2824 h 3099"/>
              <a:gd name="TX107" fmla="*/ 558 w 3493"/>
              <a:gd name="TY107" fmla="*/ 2846 h 3099"/>
              <a:gd name="TX108" fmla="*/ 608 w 3493"/>
              <a:gd name="TY108" fmla="*/ 2863 h 3099"/>
              <a:gd name="TX109" fmla="*/ 660 w 3493"/>
              <a:gd name="TY109" fmla="*/ 2874 h 3099"/>
              <a:gd name="TX110" fmla="*/ 711 w 3493"/>
              <a:gd name="TY110" fmla="*/ 2882 h 3099"/>
              <a:gd name="TX111" fmla="*/ 763 w 3493"/>
              <a:gd name="TY111" fmla="*/ 2885 h 3099"/>
              <a:gd name="TX112" fmla="*/ 816 w 3493"/>
              <a:gd name="TY112" fmla="*/ 2882 h 3099"/>
              <a:gd name="TX113" fmla="*/ 867 w 3493"/>
              <a:gd name="TY113" fmla="*/ 2874 h 3099"/>
              <a:gd name="TX114" fmla="*/ 919 w 3493"/>
              <a:gd name="TY114" fmla="*/ 2863 h 3099"/>
              <a:gd name="TX115" fmla="*/ 968 w 3493"/>
              <a:gd name="TY115" fmla="*/ 2846 h 3099"/>
              <a:gd name="TX116" fmla="*/ 1018 w 3493"/>
              <a:gd name="TY116" fmla="*/ 2824 h 3099"/>
              <a:gd name="TX117" fmla="*/ 1064 w 3493"/>
              <a:gd name="TY117" fmla="*/ 2796 h 3099"/>
              <a:gd name="TX118" fmla="*/ 1108 w 3493"/>
              <a:gd name="TY118" fmla="*/ 2765 h 3099"/>
              <a:gd name="TX119" fmla="*/ 1149 w 3493"/>
              <a:gd name="TY119" fmla="*/ 2728 h 3099"/>
              <a:gd name="TX120" fmla="*/ 2741 w 3493"/>
              <a:gd name="TY120" fmla="*/ 1187 h 3099"/>
              <a:gd name="TX121" fmla="*/ 2768 w 3493"/>
              <a:gd name="TY121" fmla="*/ 1158 h 3099"/>
              <a:gd name="TX122" fmla="*/ 2791 w 3493"/>
              <a:gd name="TY122" fmla="*/ 1125 h 3099"/>
              <a:gd name="TX123" fmla="*/ 2809 w 3493"/>
              <a:gd name="TY123" fmla="*/ 1091 h 3099"/>
              <a:gd name="TX124" fmla="*/ 2823 w 3493"/>
              <a:gd name="TY124" fmla="*/ 1055 h 3099"/>
              <a:gd name="TX125" fmla="*/ 2831 w 3493"/>
              <a:gd name="TY125" fmla="*/ 1018 h 3099"/>
              <a:gd name="TX126" fmla="*/ 2837 w 3493"/>
              <a:gd name="TY126" fmla="*/ 980 h 3099"/>
              <a:gd name="TX127" fmla="*/ 2837 w 3493"/>
              <a:gd name="TY127" fmla="*/ 942 h 3099"/>
              <a:gd name="TX128" fmla="*/ 2831 w 3493"/>
              <a:gd name="TY128" fmla="*/ 904 h 3099"/>
              <a:gd name="TX129" fmla="*/ 2823 w 3493"/>
              <a:gd name="TY129" fmla="*/ 867 h 3099"/>
              <a:gd name="TX130" fmla="*/ 2809 w 3493"/>
              <a:gd name="TY130" fmla="*/ 832 h 3099"/>
              <a:gd name="TX131" fmla="*/ 2791 w 3493"/>
              <a:gd name="TY131" fmla="*/ 797 h 3099"/>
              <a:gd name="TX132" fmla="*/ 2768 w 3493"/>
              <a:gd name="TY132" fmla="*/ 764 h 3099"/>
              <a:gd name="TX133" fmla="*/ 2741 w 3493"/>
              <a:gd name="TY133" fmla="*/ 734 h 3099"/>
              <a:gd name="TX134" fmla="*/ 2710 w 3493"/>
              <a:gd name="TY134" fmla="*/ 707 h 3099"/>
              <a:gd name="TX135" fmla="*/ 2677 w 3493"/>
              <a:gd name="TY135" fmla="*/ 685 h 3099"/>
              <a:gd name="TX136" fmla="*/ 2642 w 3493"/>
              <a:gd name="TY136" fmla="*/ 668 h 3099"/>
              <a:gd name="TX137" fmla="*/ 2605 w 3493"/>
              <a:gd name="TY137" fmla="*/ 654 h 3099"/>
              <a:gd name="TX138" fmla="*/ 2567 w 3493"/>
              <a:gd name="TY138" fmla="*/ 645 h 3099"/>
              <a:gd name="TX139" fmla="*/ 2528 w 3493"/>
              <a:gd name="TY139" fmla="*/ 641 h 3099"/>
              <a:gd name="TX140" fmla="*/ 2490 w 3493"/>
              <a:gd name="TY140" fmla="*/ 641 h 3099"/>
              <a:gd name="TX141" fmla="*/ 2452 w 3493"/>
              <a:gd name="TY141" fmla="*/ 645 h 3099"/>
              <a:gd name="TX142" fmla="*/ 2415 w 3493"/>
              <a:gd name="TY142" fmla="*/ 654 h 3099"/>
              <a:gd name="TX143" fmla="*/ 2377 w 3493"/>
              <a:gd name="TY143" fmla="*/ 668 h 3099"/>
              <a:gd name="TX144" fmla="*/ 2343 w 3493"/>
              <a:gd name="TY144" fmla="*/ 685 h 3099"/>
              <a:gd name="TX145" fmla="*/ 2309 w 3493"/>
              <a:gd name="TY145" fmla="*/ 707 h 3099"/>
              <a:gd name="TX146" fmla="*/ 2278 w 3493"/>
              <a:gd name="TY146" fmla="*/ 734 h 3099"/>
              <a:gd name="TX147" fmla="*/ 1082 w 3493"/>
              <a:gd name="TY147" fmla="*/ 1906 h 3099"/>
              <a:gd name="TX148" fmla="*/ 1062 w 3493"/>
              <a:gd name="TY148" fmla="*/ 1922 h 3099"/>
              <a:gd name="TX149" fmla="*/ 1040 w 3493"/>
              <a:gd name="TY149" fmla="*/ 1931 h 3099"/>
              <a:gd name="TX150" fmla="*/ 1017 w 3493"/>
              <a:gd name="TY150" fmla="*/ 1937 h 3099"/>
              <a:gd name="TX151" fmla="*/ 992 w 3493"/>
              <a:gd name="TY151" fmla="*/ 1937 h 3099"/>
              <a:gd name="TX152" fmla="*/ 969 w 3493"/>
              <a:gd name="TY152" fmla="*/ 1931 h 3099"/>
              <a:gd name="TX153" fmla="*/ 947 w 3493"/>
              <a:gd name="TY153" fmla="*/ 1922 h 3099"/>
              <a:gd name="TX154" fmla="*/ 927 w 3493"/>
              <a:gd name="TY154" fmla="*/ 1906 h 3099"/>
              <a:gd name="TX155" fmla="*/ 911 w 3493"/>
              <a:gd name="TY155" fmla="*/ 1887 h 3099"/>
              <a:gd name="TX156" fmla="*/ 900 w 3493"/>
              <a:gd name="TY156" fmla="*/ 1865 h 3099"/>
              <a:gd name="TX157" fmla="*/ 896 w 3493"/>
              <a:gd name="TY157" fmla="*/ 1842 h 3099"/>
              <a:gd name="TX158" fmla="*/ 896 w 3493"/>
              <a:gd name="TY158" fmla="*/ 1819 h 3099"/>
              <a:gd name="TX159" fmla="*/ 900 w 3493"/>
              <a:gd name="TY159" fmla="*/ 1796 h 3099"/>
              <a:gd name="TX160" fmla="*/ 911 w 3493"/>
              <a:gd name="TY160" fmla="*/ 1775 h 3099"/>
              <a:gd name="TX161" fmla="*/ 927 w 3493"/>
              <a:gd name="TY161" fmla="*/ 1755 h 3099"/>
              <a:gd name="TX162" fmla="*/ 2123 w 3493"/>
              <a:gd name="TY162" fmla="*/ 583 h 3099"/>
              <a:gd name="TX163" fmla="*/ 2165 w 3493"/>
              <a:gd name="TY163" fmla="*/ 546 h 3099"/>
              <a:gd name="TX164" fmla="*/ 2209 w 3493"/>
              <a:gd name="TY164" fmla="*/ 515 h 3099"/>
              <a:gd name="TX165" fmla="*/ 2255 w 3493"/>
              <a:gd name="TY165" fmla="*/ 488 h 3099"/>
              <a:gd name="TX166" fmla="*/ 2304 w 3493"/>
              <a:gd name="TY166" fmla="*/ 465 h 3099"/>
              <a:gd name="TX167" fmla="*/ 2354 w 3493"/>
              <a:gd name="TY167" fmla="*/ 449 h 3099"/>
              <a:gd name="TX168" fmla="*/ 2405 w 3493"/>
              <a:gd name="TY168" fmla="*/ 436 h 3099"/>
              <a:gd name="TX169" fmla="*/ 2457 w 3493"/>
              <a:gd name="TY169" fmla="*/ 429 h 3099"/>
              <a:gd name="TX170" fmla="*/ 2509 w 3493"/>
              <a:gd name="TY170" fmla="*/ 427 h 3099"/>
              <a:gd name="TX171" fmla="*/ 2562 w 3493"/>
              <a:gd name="TY171" fmla="*/ 429 h 3099"/>
              <a:gd name="TX172" fmla="*/ 2613 w 3493"/>
              <a:gd name="TY172" fmla="*/ 436 h 3099"/>
              <a:gd name="TX173" fmla="*/ 2665 w 3493"/>
              <a:gd name="TY173" fmla="*/ 449 h 3099"/>
              <a:gd name="TX174" fmla="*/ 2714 w 3493"/>
              <a:gd name="TY174" fmla="*/ 465 h 3099"/>
              <a:gd name="TX175" fmla="*/ 2763 w 3493"/>
              <a:gd name="TY175" fmla="*/ 488 h 3099"/>
              <a:gd name="TX176" fmla="*/ 2810 w 3493"/>
              <a:gd name="TY176" fmla="*/ 515 h 3099"/>
              <a:gd name="TX177" fmla="*/ 2854 w 3493"/>
              <a:gd name="TY177" fmla="*/ 546 h 3099"/>
              <a:gd name="TX178" fmla="*/ 2895 w 3493"/>
              <a:gd name="TY178" fmla="*/ 583 h 3099"/>
              <a:gd name="TX179" fmla="*/ 2932 w 3493"/>
              <a:gd name="TY179" fmla="*/ 623 h 3099"/>
              <a:gd name="TX180" fmla="*/ 2965 w 3493"/>
              <a:gd name="TY180" fmla="*/ 666 h 3099"/>
              <a:gd name="TX181" fmla="*/ 2993 w 3493"/>
              <a:gd name="TY181" fmla="*/ 713 h 3099"/>
              <a:gd name="TX182" fmla="*/ 3015 w 3493"/>
              <a:gd name="TY182" fmla="*/ 760 h 3099"/>
              <a:gd name="TX183" fmla="*/ 3032 w 3493"/>
              <a:gd name="TY183" fmla="*/ 809 h 3099"/>
              <a:gd name="TX184" fmla="*/ 3045 w 3493"/>
              <a:gd name="TY184" fmla="*/ 859 h 3099"/>
              <a:gd name="TX185" fmla="*/ 3053 w 3493"/>
              <a:gd name="TY185" fmla="*/ 910 h 3099"/>
              <a:gd name="TX186" fmla="*/ 3055 w 3493"/>
              <a:gd name="TY186" fmla="*/ 961 h 3099"/>
              <a:gd name="TX187" fmla="*/ 3053 w 3493"/>
              <a:gd name="TY187" fmla="*/ 1012 h 3099"/>
              <a:gd name="TX188" fmla="*/ 3045 w 3493"/>
              <a:gd name="TY188" fmla="*/ 1063 h 3099"/>
              <a:gd name="TX189" fmla="*/ 3032 w 3493"/>
              <a:gd name="TY189" fmla="*/ 1113 h 3099"/>
              <a:gd name="TX190" fmla="*/ 3015 w 3493"/>
              <a:gd name="TY190" fmla="*/ 1162 h 3099"/>
              <a:gd name="TX191" fmla="*/ 2993 w 3493"/>
              <a:gd name="TY191" fmla="*/ 1209 h 3099"/>
              <a:gd name="TX192" fmla="*/ 2965 w 3493"/>
              <a:gd name="TY192" fmla="*/ 1255 h 3099"/>
              <a:gd name="TX193" fmla="*/ 2932 w 3493"/>
              <a:gd name="TY193" fmla="*/ 1298 h 3099"/>
              <a:gd name="TX194" fmla="*/ 2895 w 3493"/>
              <a:gd name="TY194" fmla="*/ 1339 h 3099"/>
              <a:gd name="TX195" fmla="*/ 1303 w 3493"/>
              <a:gd name="TY195" fmla="*/ 2879 h 3099"/>
              <a:gd name="TX196" fmla="*/ 1255 w 3493"/>
              <a:gd name="TY196" fmla="*/ 2923 h 3099"/>
              <a:gd name="TX197" fmla="*/ 1203 w 3493"/>
              <a:gd name="TY197" fmla="*/ 2962 h 3099"/>
              <a:gd name="TX198" fmla="*/ 1150 w 3493"/>
              <a:gd name="TY198" fmla="*/ 2995 h 3099"/>
              <a:gd name="TX199" fmla="*/ 1094 w 3493"/>
              <a:gd name="TY199" fmla="*/ 3025 h 3099"/>
              <a:gd name="TX200" fmla="*/ 1036 w 3493"/>
              <a:gd name="TY200" fmla="*/ 3049 h 3099"/>
              <a:gd name="TX201" fmla="*/ 977 w 3493"/>
              <a:gd name="TY201" fmla="*/ 3068 h 3099"/>
              <a:gd name="TX202" fmla="*/ 917 w 3493"/>
              <a:gd name="TY202" fmla="*/ 3083 h 3099"/>
              <a:gd name="TX203" fmla="*/ 855 w 3493"/>
              <a:gd name="TY203" fmla="*/ 3092 h 3099"/>
              <a:gd name="TX204" fmla="*/ 794 w 3493"/>
              <a:gd name="TY204" fmla="*/ 3097 h 3099"/>
              <a:gd name="TX205" fmla="*/ 733 w 3493"/>
              <a:gd name="TY205" fmla="*/ 3097 h 3099"/>
              <a:gd name="TX206" fmla="*/ 671 w 3493"/>
              <a:gd name="TY206" fmla="*/ 3092 h 3099"/>
              <a:gd name="TX207" fmla="*/ 609 w 3493"/>
              <a:gd name="TY207" fmla="*/ 3083 h 3099"/>
              <a:gd name="TX208" fmla="*/ 549 w 3493"/>
              <a:gd name="TY208" fmla="*/ 3068 h 3099"/>
              <a:gd name="TX209" fmla="*/ 490 w 3493"/>
              <a:gd name="TY209" fmla="*/ 3049 h 3099"/>
              <a:gd name="TX210" fmla="*/ 433 w 3493"/>
              <a:gd name="TY210" fmla="*/ 3025 h 3099"/>
              <a:gd name="TX211" fmla="*/ 377 w 3493"/>
              <a:gd name="TY211" fmla="*/ 2995 h 3099"/>
              <a:gd name="TX212" fmla="*/ 323 w 3493"/>
              <a:gd name="TY212" fmla="*/ 2962 h 3099"/>
              <a:gd name="TX213" fmla="*/ 272 w 3493"/>
              <a:gd name="TY213" fmla="*/ 2923 h 3099"/>
              <a:gd name="TX214" fmla="*/ 224 w 3493"/>
              <a:gd name="TY214" fmla="*/ 2879 h 3099"/>
              <a:gd name="TX215" fmla="*/ 178 w 3493"/>
              <a:gd name="TY215" fmla="*/ 2832 h 3099"/>
              <a:gd name="TX216" fmla="*/ 139 w 3493"/>
              <a:gd name="TY216" fmla="*/ 2782 h 3099"/>
              <a:gd name="TX217" fmla="*/ 104 w 3493"/>
              <a:gd name="TY217" fmla="*/ 2729 h 3099"/>
              <a:gd name="TX218" fmla="*/ 75 w 3493"/>
              <a:gd name="TY218" fmla="*/ 2674 h 3099"/>
              <a:gd name="TX219" fmla="*/ 51 w 3493"/>
              <a:gd name="TY219" fmla="*/ 2617 h 3099"/>
              <a:gd name="TX220" fmla="*/ 30 w 3493"/>
              <a:gd name="TY220" fmla="*/ 2560 h 3099"/>
              <a:gd name="TX221" fmla="*/ 15 w 3493"/>
              <a:gd name="TY221" fmla="*/ 2501 h 3099"/>
              <a:gd name="TX222" fmla="*/ 5 w 3493"/>
              <a:gd name="TY222" fmla="*/ 2441 h 3099"/>
              <a:gd name="TX223" fmla="*/ 0 w 3493"/>
              <a:gd name="TY223" fmla="*/ 2381 h 3099"/>
              <a:gd name="TX224" fmla="*/ 0 w 3493"/>
              <a:gd name="TY224" fmla="*/ 2321 h 3099"/>
              <a:gd name="TX225" fmla="*/ 5 w 3493"/>
              <a:gd name="TY225" fmla="*/ 2260 h 3099"/>
              <a:gd name="TX226" fmla="*/ 15 w 3493"/>
              <a:gd name="TY226" fmla="*/ 2200 h 3099"/>
              <a:gd name="TX227" fmla="*/ 30 w 3493"/>
              <a:gd name="TY227" fmla="*/ 2141 h 3099"/>
              <a:gd name="TX228" fmla="*/ 51 w 3493"/>
              <a:gd name="TY228" fmla="*/ 2083 h 3099"/>
              <a:gd name="TX229" fmla="*/ 75 w 3493"/>
              <a:gd name="TY229" fmla="*/ 2027 h 3099"/>
              <a:gd name="TX230" fmla="*/ 104 w 3493"/>
              <a:gd name="TY230" fmla="*/ 1972 h 3099"/>
              <a:gd name="TX231" fmla="*/ 139 w 3493"/>
              <a:gd name="TY231" fmla="*/ 1920 h 3099"/>
              <a:gd name="TX232" fmla="*/ 178 w 3493"/>
              <a:gd name="TY232" fmla="*/ 1869 h 3099"/>
              <a:gd name="TX233" fmla="*/ 224 w 3493"/>
              <a:gd name="TY233" fmla="*/ 1822 h 3099"/>
              <a:gd name="TX234" fmla="*/ 1815 w 3493"/>
              <a:gd name="TY234" fmla="*/ 281 h 3099"/>
              <a:gd name="TX235" fmla="*/ 1872 w 3493"/>
              <a:gd name="TY235" fmla="*/ 230 h 3099"/>
              <a:gd name="TX236" fmla="*/ 1931 w 3493"/>
              <a:gd name="TY236" fmla="*/ 183 h 3099"/>
              <a:gd name="TX237" fmla="*/ 1992 w 3493"/>
              <a:gd name="TY237" fmla="*/ 143 h 3099"/>
              <a:gd name="TX238" fmla="*/ 2057 w 3493"/>
              <a:gd name="TY238" fmla="*/ 108 h 3099"/>
              <a:gd name="TX239" fmla="*/ 2123 w 3493"/>
              <a:gd name="TY239" fmla="*/ 76 h 3099"/>
              <a:gd name="TX240" fmla="*/ 2191 w 3493"/>
              <a:gd name="TY240" fmla="*/ 51 h 3099"/>
              <a:gd name="TX241" fmla="*/ 2261 w 3493"/>
              <a:gd name="TY241" fmla="*/ 31 h 3099"/>
              <a:gd name="TX242" fmla="*/ 2331 w 3493"/>
              <a:gd name="TY242" fmla="*/ 15 h 3099"/>
              <a:gd name="TX243" fmla="*/ 2402 w 3493"/>
              <a:gd name="TY243" fmla="*/ 5 h 3099"/>
              <a:gd name="TX244" fmla="*/ 2474 w 3493"/>
              <a:gd name="TY244" fmla="*/ 0 h 30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3" h="3099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6723380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8.3.1 콘텐츠 손실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523875" y="1222375"/>
            <a:ext cx="11271885" cy="4799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네트워크에 있는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하위 층의 활성화  :  이미지에 관한 국부적인 정보를 담고 있음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상위 층의 활성화  :  이미지에 대한 전역적이고 추상적인 정보를 담고 있음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latin typeface="맑은 고딕" charset="0"/>
                <a:ea typeface="맑은 고딕" charset="0"/>
              </a:rPr>
              <a:t>다른 방식으로 생각하면?</a:t>
            </a:r>
            <a:endParaRPr lang="ko-KR" altLang="en-US" sz="1800" b="1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:  컨브넷 층의 활성화는 이미지를 다른 크기의 콘텐츠로 분해한다고 볼 수 있음 !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타깃 이미지와 생성된 이미지를 사전 훈련된 컨브넷에 주입하여 상위 층의 활성화를 계산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이 두 값 사이의 L2 노름이 콘텐츠 손실로 사용하기 좋음 !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상위 층에서 보았을 때 생성된 이미지와 원본 타깃 이미지를 비슷하게 만듬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컨브넷의 상위 층에서 보는 것이 입력 이미지의 콘텐츠라고 가정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  -&gt;  </a:t>
            </a:r>
            <a:r>
              <a:rPr sz="1800" b="1">
                <a:latin typeface="맑은 고딕" charset="0"/>
                <a:ea typeface="맑은 고딕" charset="0"/>
              </a:rPr>
              <a:t>이미지의 콘텐츠를 보존하는 방법으로 사용할 수 있음 !</a:t>
            </a:r>
            <a:endParaRPr lang="ko-KR" altLang="en-US" sz="1800" b="1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49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035" cy="248285"/>
          </a:xfrm>
          <a:custGeom>
            <a:avLst/>
            <a:gdLst>
              <a:gd name="TX0" fmla="*/ 2474 w 3493"/>
              <a:gd name="TY0" fmla="*/ 0 h 3099"/>
              <a:gd name="TX1" fmla="*/ 2546 w 3493"/>
              <a:gd name="TY1" fmla="*/ 0 h 3099"/>
              <a:gd name="TX2" fmla="*/ 2618 w 3493"/>
              <a:gd name="TY2" fmla="*/ 5 h 3099"/>
              <a:gd name="TX3" fmla="*/ 2689 w 3493"/>
              <a:gd name="TY3" fmla="*/ 15 h 3099"/>
              <a:gd name="TX4" fmla="*/ 2758 w 3493"/>
              <a:gd name="TY4" fmla="*/ 31 h 3099"/>
              <a:gd name="TX5" fmla="*/ 2828 w 3493"/>
              <a:gd name="TY5" fmla="*/ 51 h 3099"/>
              <a:gd name="TX6" fmla="*/ 2896 w 3493"/>
              <a:gd name="TY6" fmla="*/ 76 h 3099"/>
              <a:gd name="TX7" fmla="*/ 2963 w 3493"/>
              <a:gd name="TY7" fmla="*/ 108 h 3099"/>
              <a:gd name="TX8" fmla="*/ 3026 w 3493"/>
              <a:gd name="TY8" fmla="*/ 143 h 3099"/>
              <a:gd name="TX9" fmla="*/ 3088 w 3493"/>
              <a:gd name="TY9" fmla="*/ 183 h 3099"/>
              <a:gd name="TX10" fmla="*/ 3147 w 3493"/>
              <a:gd name="TY10" fmla="*/ 230 h 3099"/>
              <a:gd name="TX11" fmla="*/ 3204 w 3493"/>
              <a:gd name="TY11" fmla="*/ 281 h 3099"/>
              <a:gd name="TX12" fmla="*/ 3256 w 3493"/>
              <a:gd name="TY12" fmla="*/ 336 h 3099"/>
              <a:gd name="TX13" fmla="*/ 3303 w 3493"/>
              <a:gd name="TY13" fmla="*/ 394 h 3099"/>
              <a:gd name="TX14" fmla="*/ 3345 w 3493"/>
              <a:gd name="TY14" fmla="*/ 455 h 3099"/>
              <a:gd name="TX15" fmla="*/ 3382 w 3493"/>
              <a:gd name="TY15" fmla="*/ 518 h 3099"/>
              <a:gd name="TX16" fmla="*/ 3413 w 3493"/>
              <a:gd name="TY16" fmla="*/ 582 h 3099"/>
              <a:gd name="TX17" fmla="*/ 3439 w 3493"/>
              <a:gd name="TY17" fmla="*/ 650 h 3099"/>
              <a:gd name="TX18" fmla="*/ 3460 w 3493"/>
              <a:gd name="TY18" fmla="*/ 717 h 3099"/>
              <a:gd name="TX19" fmla="*/ 3475 w 3493"/>
              <a:gd name="TY19" fmla="*/ 786 h 3099"/>
              <a:gd name="TX20" fmla="*/ 3486 w 3493"/>
              <a:gd name="TY20" fmla="*/ 856 h 3099"/>
              <a:gd name="TX21" fmla="*/ 3491 w 3493"/>
              <a:gd name="TY21" fmla="*/ 926 h 3099"/>
              <a:gd name="TX22" fmla="*/ 3491 w 3493"/>
              <a:gd name="TY22" fmla="*/ 996 h 3099"/>
              <a:gd name="TX23" fmla="*/ 3486 w 3493"/>
              <a:gd name="TY23" fmla="*/ 1066 h 3099"/>
              <a:gd name="TX24" fmla="*/ 3475 w 3493"/>
              <a:gd name="TY24" fmla="*/ 1136 h 3099"/>
              <a:gd name="TX25" fmla="*/ 3460 w 3493"/>
              <a:gd name="TY25" fmla="*/ 1205 h 3099"/>
              <a:gd name="TX26" fmla="*/ 3439 w 3493"/>
              <a:gd name="TY26" fmla="*/ 1273 h 3099"/>
              <a:gd name="TX27" fmla="*/ 3413 w 3493"/>
              <a:gd name="TY27" fmla="*/ 1339 h 3099"/>
              <a:gd name="TX28" fmla="*/ 3382 w 3493"/>
              <a:gd name="TY28" fmla="*/ 1404 h 3099"/>
              <a:gd name="TX29" fmla="*/ 3345 w 3493"/>
              <a:gd name="TY29" fmla="*/ 1467 h 3099"/>
              <a:gd name="TX30" fmla="*/ 3303 w 3493"/>
              <a:gd name="TY30" fmla="*/ 1528 h 3099"/>
              <a:gd name="TX31" fmla="*/ 3256 w 3493"/>
              <a:gd name="TY31" fmla="*/ 1586 h 3099"/>
              <a:gd name="TX32" fmla="*/ 3204 w 3493"/>
              <a:gd name="TY32" fmla="*/ 1641 h 3099"/>
              <a:gd name="TX33" fmla="*/ 2007 w 3493"/>
              <a:gd name="TY33" fmla="*/ 2813 h 3099"/>
              <a:gd name="TX34" fmla="*/ 1988 w 3493"/>
              <a:gd name="TY34" fmla="*/ 2828 h 3099"/>
              <a:gd name="TX35" fmla="*/ 1965 w 3493"/>
              <a:gd name="TY35" fmla="*/ 2838 h 3099"/>
              <a:gd name="TX36" fmla="*/ 1942 w 3493"/>
              <a:gd name="TY36" fmla="*/ 2844 h 3099"/>
              <a:gd name="TX37" fmla="*/ 1918 w 3493"/>
              <a:gd name="TY37" fmla="*/ 2844 h 3099"/>
              <a:gd name="TX38" fmla="*/ 1894 w 3493"/>
              <a:gd name="TY38" fmla="*/ 2838 h 3099"/>
              <a:gd name="TX39" fmla="*/ 1873 w 3493"/>
              <a:gd name="TY39" fmla="*/ 2828 h 3099"/>
              <a:gd name="TX40" fmla="*/ 1853 w 3493"/>
              <a:gd name="TY40" fmla="*/ 2813 h 3099"/>
              <a:gd name="TX41" fmla="*/ 1837 w 3493"/>
              <a:gd name="TY41" fmla="*/ 2793 h 3099"/>
              <a:gd name="TX42" fmla="*/ 1827 w 3493"/>
              <a:gd name="TY42" fmla="*/ 2772 h 3099"/>
              <a:gd name="TX43" fmla="*/ 1821 w 3493"/>
              <a:gd name="TY43" fmla="*/ 2749 h 3099"/>
              <a:gd name="TX44" fmla="*/ 1821 w 3493"/>
              <a:gd name="TY44" fmla="*/ 2726 h 3099"/>
              <a:gd name="TX45" fmla="*/ 1827 w 3493"/>
              <a:gd name="TY45" fmla="*/ 2703 h 3099"/>
              <a:gd name="TX46" fmla="*/ 1837 w 3493"/>
              <a:gd name="TY46" fmla="*/ 2681 h 3099"/>
              <a:gd name="TX47" fmla="*/ 1853 w 3493"/>
              <a:gd name="TY47" fmla="*/ 2662 h 3099"/>
              <a:gd name="TX48" fmla="*/ 3035 w 3493"/>
              <a:gd name="TY48" fmla="*/ 1505 h 3099"/>
              <a:gd name="TX49" fmla="*/ 3079 w 3493"/>
              <a:gd name="TY49" fmla="*/ 1458 h 3099"/>
              <a:gd name="TX50" fmla="*/ 3118 w 3493"/>
              <a:gd name="TY50" fmla="*/ 1407 h 3099"/>
              <a:gd name="TX51" fmla="*/ 3153 w 3493"/>
              <a:gd name="TY51" fmla="*/ 1355 h 3099"/>
              <a:gd name="TX52" fmla="*/ 3183 w 3493"/>
              <a:gd name="TY52" fmla="*/ 1300 h 3099"/>
              <a:gd name="TX53" fmla="*/ 3208 w 3493"/>
              <a:gd name="TY53" fmla="*/ 1243 h 3099"/>
              <a:gd name="TX54" fmla="*/ 3228 w 3493"/>
              <a:gd name="TY54" fmla="*/ 1185 h 3099"/>
              <a:gd name="TX55" fmla="*/ 3242 w 3493"/>
              <a:gd name="TY55" fmla="*/ 1126 h 3099"/>
              <a:gd name="TX56" fmla="*/ 3253 w 3493"/>
              <a:gd name="TY56" fmla="*/ 1066 h 3099"/>
              <a:gd name="TX57" fmla="*/ 3257 w 3493"/>
              <a:gd name="TY57" fmla="*/ 1006 h 3099"/>
              <a:gd name="TX58" fmla="*/ 3257 w 3493"/>
              <a:gd name="TY58" fmla="*/ 946 h 3099"/>
              <a:gd name="TX59" fmla="*/ 3253 w 3493"/>
              <a:gd name="TY59" fmla="*/ 885 h 3099"/>
              <a:gd name="TX60" fmla="*/ 3242 w 3493"/>
              <a:gd name="TY60" fmla="*/ 826 h 3099"/>
              <a:gd name="TX61" fmla="*/ 3228 w 3493"/>
              <a:gd name="TY61" fmla="*/ 766 h 3099"/>
              <a:gd name="TX62" fmla="*/ 3208 w 3493"/>
              <a:gd name="TY62" fmla="*/ 709 h 3099"/>
              <a:gd name="TX63" fmla="*/ 3183 w 3493"/>
              <a:gd name="TY63" fmla="*/ 653 h 3099"/>
              <a:gd name="TX64" fmla="*/ 3153 w 3493"/>
              <a:gd name="TY64" fmla="*/ 598 h 3099"/>
              <a:gd name="TX65" fmla="*/ 3118 w 3493"/>
              <a:gd name="TY65" fmla="*/ 545 h 3099"/>
              <a:gd name="TX66" fmla="*/ 3079 w 3493"/>
              <a:gd name="TY66" fmla="*/ 495 h 3099"/>
              <a:gd name="TX67" fmla="*/ 3035 w 3493"/>
              <a:gd name="TY67" fmla="*/ 448 h 3099"/>
              <a:gd name="TX68" fmla="*/ 2985 w 3493"/>
              <a:gd name="TY68" fmla="*/ 403 h 3099"/>
              <a:gd name="TX69" fmla="*/ 2935 w 3493"/>
              <a:gd name="TY69" fmla="*/ 364 h 3099"/>
              <a:gd name="TX70" fmla="*/ 2881 w 3493"/>
              <a:gd name="TY70" fmla="*/ 331 h 3099"/>
              <a:gd name="TX71" fmla="*/ 2825 w 3493"/>
              <a:gd name="TY71" fmla="*/ 301 h 3099"/>
              <a:gd name="TX72" fmla="*/ 2767 w 3493"/>
              <a:gd name="TY72" fmla="*/ 277 h 3099"/>
              <a:gd name="TX73" fmla="*/ 2708 w 3493"/>
              <a:gd name="TY73" fmla="*/ 258 h 3099"/>
              <a:gd name="TX74" fmla="*/ 2648 w 3493"/>
              <a:gd name="TY74" fmla="*/ 243 h 3099"/>
              <a:gd name="TX75" fmla="*/ 2586 w 3493"/>
              <a:gd name="TY75" fmla="*/ 234 h 3099"/>
              <a:gd name="TX76" fmla="*/ 2525 w 3493"/>
              <a:gd name="TY76" fmla="*/ 229 h 3099"/>
              <a:gd name="TX77" fmla="*/ 2464 w 3493"/>
              <a:gd name="TY77" fmla="*/ 229 h 3099"/>
              <a:gd name="TX78" fmla="*/ 2402 w 3493"/>
              <a:gd name="TY78" fmla="*/ 234 h 3099"/>
              <a:gd name="TX79" fmla="*/ 2340 w 3493"/>
              <a:gd name="TY79" fmla="*/ 243 h 3099"/>
              <a:gd name="TX80" fmla="*/ 2280 w 3493"/>
              <a:gd name="TY80" fmla="*/ 258 h 3099"/>
              <a:gd name="TX81" fmla="*/ 2221 w 3493"/>
              <a:gd name="TY81" fmla="*/ 277 h 3099"/>
              <a:gd name="TX82" fmla="*/ 2164 w 3493"/>
              <a:gd name="TY82" fmla="*/ 301 h 3099"/>
              <a:gd name="TX83" fmla="*/ 2108 w 3493"/>
              <a:gd name="TY83" fmla="*/ 331 h 3099"/>
              <a:gd name="TX84" fmla="*/ 2055 w 3493"/>
              <a:gd name="TY84" fmla="*/ 364 h 3099"/>
              <a:gd name="TX85" fmla="*/ 2003 w 3493"/>
              <a:gd name="TY85" fmla="*/ 403 h 3099"/>
              <a:gd name="TX86" fmla="*/ 1955 w 3493"/>
              <a:gd name="TY86" fmla="*/ 448 h 3099"/>
              <a:gd name="TX87" fmla="*/ 378 w 3493"/>
              <a:gd name="TY87" fmla="*/ 1972 h 3099"/>
              <a:gd name="TX88" fmla="*/ 341 w 3493"/>
              <a:gd name="TY88" fmla="*/ 2013 h 3099"/>
              <a:gd name="TX89" fmla="*/ 307 w 3493"/>
              <a:gd name="TY89" fmla="*/ 2057 h 3099"/>
              <a:gd name="TX90" fmla="*/ 280 w 3493"/>
              <a:gd name="TY90" fmla="*/ 2102 h 3099"/>
              <a:gd name="TX91" fmla="*/ 258 w 3493"/>
              <a:gd name="TY91" fmla="*/ 2149 h 3099"/>
              <a:gd name="TX92" fmla="*/ 241 w 3493"/>
              <a:gd name="TY92" fmla="*/ 2199 h 3099"/>
              <a:gd name="TX93" fmla="*/ 228 w 3493"/>
              <a:gd name="TY93" fmla="*/ 2248 h 3099"/>
              <a:gd name="TX94" fmla="*/ 220 w 3493"/>
              <a:gd name="TY94" fmla="*/ 2299 h 3099"/>
              <a:gd name="TX95" fmla="*/ 218 w 3493"/>
              <a:gd name="TY95" fmla="*/ 2350 h 3099"/>
              <a:gd name="TX96" fmla="*/ 220 w 3493"/>
              <a:gd name="TY96" fmla="*/ 2402 h 3099"/>
              <a:gd name="TX97" fmla="*/ 228 w 3493"/>
              <a:gd name="TY97" fmla="*/ 2452 h 3099"/>
              <a:gd name="TX98" fmla="*/ 241 w 3493"/>
              <a:gd name="TY98" fmla="*/ 2503 h 3099"/>
              <a:gd name="TX99" fmla="*/ 258 w 3493"/>
              <a:gd name="TY99" fmla="*/ 2551 h 3099"/>
              <a:gd name="TX100" fmla="*/ 280 w 3493"/>
              <a:gd name="TY100" fmla="*/ 2599 h 3099"/>
              <a:gd name="TX101" fmla="*/ 307 w 3493"/>
              <a:gd name="TY101" fmla="*/ 2644 h 3099"/>
              <a:gd name="TX102" fmla="*/ 341 w 3493"/>
              <a:gd name="TY102" fmla="*/ 2687 h 3099"/>
              <a:gd name="TX103" fmla="*/ 378 w 3493"/>
              <a:gd name="TY103" fmla="*/ 2728 h 3099"/>
              <a:gd name="TX104" fmla="*/ 419 w 3493"/>
              <a:gd name="TY104" fmla="*/ 2765 h 3099"/>
              <a:gd name="TX105" fmla="*/ 463 w 3493"/>
              <a:gd name="TY105" fmla="*/ 2796 h 3099"/>
              <a:gd name="TX106" fmla="*/ 509 w 3493"/>
              <a:gd name="TY106" fmla="*/ 2824 h 3099"/>
              <a:gd name="TX107" fmla="*/ 558 w 3493"/>
              <a:gd name="TY107" fmla="*/ 2846 h 3099"/>
              <a:gd name="TX108" fmla="*/ 608 w 3493"/>
              <a:gd name="TY108" fmla="*/ 2863 h 3099"/>
              <a:gd name="TX109" fmla="*/ 660 w 3493"/>
              <a:gd name="TY109" fmla="*/ 2874 h 3099"/>
              <a:gd name="TX110" fmla="*/ 711 w 3493"/>
              <a:gd name="TY110" fmla="*/ 2882 h 3099"/>
              <a:gd name="TX111" fmla="*/ 763 w 3493"/>
              <a:gd name="TY111" fmla="*/ 2885 h 3099"/>
              <a:gd name="TX112" fmla="*/ 816 w 3493"/>
              <a:gd name="TY112" fmla="*/ 2882 h 3099"/>
              <a:gd name="TX113" fmla="*/ 867 w 3493"/>
              <a:gd name="TY113" fmla="*/ 2874 h 3099"/>
              <a:gd name="TX114" fmla="*/ 919 w 3493"/>
              <a:gd name="TY114" fmla="*/ 2863 h 3099"/>
              <a:gd name="TX115" fmla="*/ 968 w 3493"/>
              <a:gd name="TY115" fmla="*/ 2846 h 3099"/>
              <a:gd name="TX116" fmla="*/ 1018 w 3493"/>
              <a:gd name="TY116" fmla="*/ 2824 h 3099"/>
              <a:gd name="TX117" fmla="*/ 1064 w 3493"/>
              <a:gd name="TY117" fmla="*/ 2796 h 3099"/>
              <a:gd name="TX118" fmla="*/ 1108 w 3493"/>
              <a:gd name="TY118" fmla="*/ 2765 h 3099"/>
              <a:gd name="TX119" fmla="*/ 1149 w 3493"/>
              <a:gd name="TY119" fmla="*/ 2728 h 3099"/>
              <a:gd name="TX120" fmla="*/ 2741 w 3493"/>
              <a:gd name="TY120" fmla="*/ 1187 h 3099"/>
              <a:gd name="TX121" fmla="*/ 2768 w 3493"/>
              <a:gd name="TY121" fmla="*/ 1158 h 3099"/>
              <a:gd name="TX122" fmla="*/ 2791 w 3493"/>
              <a:gd name="TY122" fmla="*/ 1125 h 3099"/>
              <a:gd name="TX123" fmla="*/ 2809 w 3493"/>
              <a:gd name="TY123" fmla="*/ 1091 h 3099"/>
              <a:gd name="TX124" fmla="*/ 2823 w 3493"/>
              <a:gd name="TY124" fmla="*/ 1055 h 3099"/>
              <a:gd name="TX125" fmla="*/ 2831 w 3493"/>
              <a:gd name="TY125" fmla="*/ 1018 h 3099"/>
              <a:gd name="TX126" fmla="*/ 2837 w 3493"/>
              <a:gd name="TY126" fmla="*/ 980 h 3099"/>
              <a:gd name="TX127" fmla="*/ 2837 w 3493"/>
              <a:gd name="TY127" fmla="*/ 942 h 3099"/>
              <a:gd name="TX128" fmla="*/ 2831 w 3493"/>
              <a:gd name="TY128" fmla="*/ 904 h 3099"/>
              <a:gd name="TX129" fmla="*/ 2823 w 3493"/>
              <a:gd name="TY129" fmla="*/ 867 h 3099"/>
              <a:gd name="TX130" fmla="*/ 2809 w 3493"/>
              <a:gd name="TY130" fmla="*/ 832 h 3099"/>
              <a:gd name="TX131" fmla="*/ 2791 w 3493"/>
              <a:gd name="TY131" fmla="*/ 797 h 3099"/>
              <a:gd name="TX132" fmla="*/ 2768 w 3493"/>
              <a:gd name="TY132" fmla="*/ 764 h 3099"/>
              <a:gd name="TX133" fmla="*/ 2741 w 3493"/>
              <a:gd name="TY133" fmla="*/ 734 h 3099"/>
              <a:gd name="TX134" fmla="*/ 2710 w 3493"/>
              <a:gd name="TY134" fmla="*/ 707 h 3099"/>
              <a:gd name="TX135" fmla="*/ 2677 w 3493"/>
              <a:gd name="TY135" fmla="*/ 685 h 3099"/>
              <a:gd name="TX136" fmla="*/ 2642 w 3493"/>
              <a:gd name="TY136" fmla="*/ 668 h 3099"/>
              <a:gd name="TX137" fmla="*/ 2605 w 3493"/>
              <a:gd name="TY137" fmla="*/ 654 h 3099"/>
              <a:gd name="TX138" fmla="*/ 2567 w 3493"/>
              <a:gd name="TY138" fmla="*/ 645 h 3099"/>
              <a:gd name="TX139" fmla="*/ 2528 w 3493"/>
              <a:gd name="TY139" fmla="*/ 641 h 3099"/>
              <a:gd name="TX140" fmla="*/ 2490 w 3493"/>
              <a:gd name="TY140" fmla="*/ 641 h 3099"/>
              <a:gd name="TX141" fmla="*/ 2452 w 3493"/>
              <a:gd name="TY141" fmla="*/ 645 h 3099"/>
              <a:gd name="TX142" fmla="*/ 2415 w 3493"/>
              <a:gd name="TY142" fmla="*/ 654 h 3099"/>
              <a:gd name="TX143" fmla="*/ 2377 w 3493"/>
              <a:gd name="TY143" fmla="*/ 668 h 3099"/>
              <a:gd name="TX144" fmla="*/ 2343 w 3493"/>
              <a:gd name="TY144" fmla="*/ 685 h 3099"/>
              <a:gd name="TX145" fmla="*/ 2309 w 3493"/>
              <a:gd name="TY145" fmla="*/ 707 h 3099"/>
              <a:gd name="TX146" fmla="*/ 2278 w 3493"/>
              <a:gd name="TY146" fmla="*/ 734 h 3099"/>
              <a:gd name="TX147" fmla="*/ 1082 w 3493"/>
              <a:gd name="TY147" fmla="*/ 1906 h 3099"/>
              <a:gd name="TX148" fmla="*/ 1062 w 3493"/>
              <a:gd name="TY148" fmla="*/ 1922 h 3099"/>
              <a:gd name="TX149" fmla="*/ 1040 w 3493"/>
              <a:gd name="TY149" fmla="*/ 1931 h 3099"/>
              <a:gd name="TX150" fmla="*/ 1017 w 3493"/>
              <a:gd name="TY150" fmla="*/ 1937 h 3099"/>
              <a:gd name="TX151" fmla="*/ 992 w 3493"/>
              <a:gd name="TY151" fmla="*/ 1937 h 3099"/>
              <a:gd name="TX152" fmla="*/ 969 w 3493"/>
              <a:gd name="TY152" fmla="*/ 1931 h 3099"/>
              <a:gd name="TX153" fmla="*/ 947 w 3493"/>
              <a:gd name="TY153" fmla="*/ 1922 h 3099"/>
              <a:gd name="TX154" fmla="*/ 927 w 3493"/>
              <a:gd name="TY154" fmla="*/ 1906 h 3099"/>
              <a:gd name="TX155" fmla="*/ 911 w 3493"/>
              <a:gd name="TY155" fmla="*/ 1887 h 3099"/>
              <a:gd name="TX156" fmla="*/ 900 w 3493"/>
              <a:gd name="TY156" fmla="*/ 1865 h 3099"/>
              <a:gd name="TX157" fmla="*/ 896 w 3493"/>
              <a:gd name="TY157" fmla="*/ 1842 h 3099"/>
              <a:gd name="TX158" fmla="*/ 896 w 3493"/>
              <a:gd name="TY158" fmla="*/ 1819 h 3099"/>
              <a:gd name="TX159" fmla="*/ 900 w 3493"/>
              <a:gd name="TY159" fmla="*/ 1796 h 3099"/>
              <a:gd name="TX160" fmla="*/ 911 w 3493"/>
              <a:gd name="TY160" fmla="*/ 1775 h 3099"/>
              <a:gd name="TX161" fmla="*/ 927 w 3493"/>
              <a:gd name="TY161" fmla="*/ 1755 h 3099"/>
              <a:gd name="TX162" fmla="*/ 2123 w 3493"/>
              <a:gd name="TY162" fmla="*/ 583 h 3099"/>
              <a:gd name="TX163" fmla="*/ 2165 w 3493"/>
              <a:gd name="TY163" fmla="*/ 546 h 3099"/>
              <a:gd name="TX164" fmla="*/ 2209 w 3493"/>
              <a:gd name="TY164" fmla="*/ 515 h 3099"/>
              <a:gd name="TX165" fmla="*/ 2255 w 3493"/>
              <a:gd name="TY165" fmla="*/ 488 h 3099"/>
              <a:gd name="TX166" fmla="*/ 2304 w 3493"/>
              <a:gd name="TY166" fmla="*/ 465 h 3099"/>
              <a:gd name="TX167" fmla="*/ 2354 w 3493"/>
              <a:gd name="TY167" fmla="*/ 449 h 3099"/>
              <a:gd name="TX168" fmla="*/ 2405 w 3493"/>
              <a:gd name="TY168" fmla="*/ 436 h 3099"/>
              <a:gd name="TX169" fmla="*/ 2457 w 3493"/>
              <a:gd name="TY169" fmla="*/ 429 h 3099"/>
              <a:gd name="TX170" fmla="*/ 2509 w 3493"/>
              <a:gd name="TY170" fmla="*/ 427 h 3099"/>
              <a:gd name="TX171" fmla="*/ 2562 w 3493"/>
              <a:gd name="TY171" fmla="*/ 429 h 3099"/>
              <a:gd name="TX172" fmla="*/ 2613 w 3493"/>
              <a:gd name="TY172" fmla="*/ 436 h 3099"/>
              <a:gd name="TX173" fmla="*/ 2665 w 3493"/>
              <a:gd name="TY173" fmla="*/ 449 h 3099"/>
              <a:gd name="TX174" fmla="*/ 2714 w 3493"/>
              <a:gd name="TY174" fmla="*/ 465 h 3099"/>
              <a:gd name="TX175" fmla="*/ 2763 w 3493"/>
              <a:gd name="TY175" fmla="*/ 488 h 3099"/>
              <a:gd name="TX176" fmla="*/ 2810 w 3493"/>
              <a:gd name="TY176" fmla="*/ 515 h 3099"/>
              <a:gd name="TX177" fmla="*/ 2854 w 3493"/>
              <a:gd name="TY177" fmla="*/ 546 h 3099"/>
              <a:gd name="TX178" fmla="*/ 2895 w 3493"/>
              <a:gd name="TY178" fmla="*/ 583 h 3099"/>
              <a:gd name="TX179" fmla="*/ 2932 w 3493"/>
              <a:gd name="TY179" fmla="*/ 623 h 3099"/>
              <a:gd name="TX180" fmla="*/ 2965 w 3493"/>
              <a:gd name="TY180" fmla="*/ 666 h 3099"/>
              <a:gd name="TX181" fmla="*/ 2993 w 3493"/>
              <a:gd name="TY181" fmla="*/ 713 h 3099"/>
              <a:gd name="TX182" fmla="*/ 3015 w 3493"/>
              <a:gd name="TY182" fmla="*/ 760 h 3099"/>
              <a:gd name="TX183" fmla="*/ 3032 w 3493"/>
              <a:gd name="TY183" fmla="*/ 809 h 3099"/>
              <a:gd name="TX184" fmla="*/ 3045 w 3493"/>
              <a:gd name="TY184" fmla="*/ 859 h 3099"/>
              <a:gd name="TX185" fmla="*/ 3053 w 3493"/>
              <a:gd name="TY185" fmla="*/ 910 h 3099"/>
              <a:gd name="TX186" fmla="*/ 3055 w 3493"/>
              <a:gd name="TY186" fmla="*/ 961 h 3099"/>
              <a:gd name="TX187" fmla="*/ 3053 w 3493"/>
              <a:gd name="TY187" fmla="*/ 1012 h 3099"/>
              <a:gd name="TX188" fmla="*/ 3045 w 3493"/>
              <a:gd name="TY188" fmla="*/ 1063 h 3099"/>
              <a:gd name="TX189" fmla="*/ 3032 w 3493"/>
              <a:gd name="TY189" fmla="*/ 1113 h 3099"/>
              <a:gd name="TX190" fmla="*/ 3015 w 3493"/>
              <a:gd name="TY190" fmla="*/ 1162 h 3099"/>
              <a:gd name="TX191" fmla="*/ 2993 w 3493"/>
              <a:gd name="TY191" fmla="*/ 1209 h 3099"/>
              <a:gd name="TX192" fmla="*/ 2965 w 3493"/>
              <a:gd name="TY192" fmla="*/ 1255 h 3099"/>
              <a:gd name="TX193" fmla="*/ 2932 w 3493"/>
              <a:gd name="TY193" fmla="*/ 1298 h 3099"/>
              <a:gd name="TX194" fmla="*/ 2895 w 3493"/>
              <a:gd name="TY194" fmla="*/ 1339 h 3099"/>
              <a:gd name="TX195" fmla="*/ 1303 w 3493"/>
              <a:gd name="TY195" fmla="*/ 2879 h 3099"/>
              <a:gd name="TX196" fmla="*/ 1255 w 3493"/>
              <a:gd name="TY196" fmla="*/ 2923 h 3099"/>
              <a:gd name="TX197" fmla="*/ 1203 w 3493"/>
              <a:gd name="TY197" fmla="*/ 2962 h 3099"/>
              <a:gd name="TX198" fmla="*/ 1150 w 3493"/>
              <a:gd name="TY198" fmla="*/ 2995 h 3099"/>
              <a:gd name="TX199" fmla="*/ 1094 w 3493"/>
              <a:gd name="TY199" fmla="*/ 3025 h 3099"/>
              <a:gd name="TX200" fmla="*/ 1036 w 3493"/>
              <a:gd name="TY200" fmla="*/ 3049 h 3099"/>
              <a:gd name="TX201" fmla="*/ 977 w 3493"/>
              <a:gd name="TY201" fmla="*/ 3068 h 3099"/>
              <a:gd name="TX202" fmla="*/ 917 w 3493"/>
              <a:gd name="TY202" fmla="*/ 3083 h 3099"/>
              <a:gd name="TX203" fmla="*/ 855 w 3493"/>
              <a:gd name="TY203" fmla="*/ 3092 h 3099"/>
              <a:gd name="TX204" fmla="*/ 794 w 3493"/>
              <a:gd name="TY204" fmla="*/ 3097 h 3099"/>
              <a:gd name="TX205" fmla="*/ 733 w 3493"/>
              <a:gd name="TY205" fmla="*/ 3097 h 3099"/>
              <a:gd name="TX206" fmla="*/ 671 w 3493"/>
              <a:gd name="TY206" fmla="*/ 3092 h 3099"/>
              <a:gd name="TX207" fmla="*/ 609 w 3493"/>
              <a:gd name="TY207" fmla="*/ 3083 h 3099"/>
              <a:gd name="TX208" fmla="*/ 549 w 3493"/>
              <a:gd name="TY208" fmla="*/ 3068 h 3099"/>
              <a:gd name="TX209" fmla="*/ 490 w 3493"/>
              <a:gd name="TY209" fmla="*/ 3049 h 3099"/>
              <a:gd name="TX210" fmla="*/ 433 w 3493"/>
              <a:gd name="TY210" fmla="*/ 3025 h 3099"/>
              <a:gd name="TX211" fmla="*/ 377 w 3493"/>
              <a:gd name="TY211" fmla="*/ 2995 h 3099"/>
              <a:gd name="TX212" fmla="*/ 323 w 3493"/>
              <a:gd name="TY212" fmla="*/ 2962 h 3099"/>
              <a:gd name="TX213" fmla="*/ 272 w 3493"/>
              <a:gd name="TY213" fmla="*/ 2923 h 3099"/>
              <a:gd name="TX214" fmla="*/ 224 w 3493"/>
              <a:gd name="TY214" fmla="*/ 2879 h 3099"/>
              <a:gd name="TX215" fmla="*/ 178 w 3493"/>
              <a:gd name="TY215" fmla="*/ 2832 h 3099"/>
              <a:gd name="TX216" fmla="*/ 139 w 3493"/>
              <a:gd name="TY216" fmla="*/ 2782 h 3099"/>
              <a:gd name="TX217" fmla="*/ 104 w 3493"/>
              <a:gd name="TY217" fmla="*/ 2729 h 3099"/>
              <a:gd name="TX218" fmla="*/ 75 w 3493"/>
              <a:gd name="TY218" fmla="*/ 2674 h 3099"/>
              <a:gd name="TX219" fmla="*/ 51 w 3493"/>
              <a:gd name="TY219" fmla="*/ 2617 h 3099"/>
              <a:gd name="TX220" fmla="*/ 30 w 3493"/>
              <a:gd name="TY220" fmla="*/ 2560 h 3099"/>
              <a:gd name="TX221" fmla="*/ 15 w 3493"/>
              <a:gd name="TY221" fmla="*/ 2501 h 3099"/>
              <a:gd name="TX222" fmla="*/ 5 w 3493"/>
              <a:gd name="TY222" fmla="*/ 2441 h 3099"/>
              <a:gd name="TX223" fmla="*/ 0 w 3493"/>
              <a:gd name="TY223" fmla="*/ 2381 h 3099"/>
              <a:gd name="TX224" fmla="*/ 0 w 3493"/>
              <a:gd name="TY224" fmla="*/ 2321 h 3099"/>
              <a:gd name="TX225" fmla="*/ 5 w 3493"/>
              <a:gd name="TY225" fmla="*/ 2260 h 3099"/>
              <a:gd name="TX226" fmla="*/ 15 w 3493"/>
              <a:gd name="TY226" fmla="*/ 2200 h 3099"/>
              <a:gd name="TX227" fmla="*/ 30 w 3493"/>
              <a:gd name="TY227" fmla="*/ 2141 h 3099"/>
              <a:gd name="TX228" fmla="*/ 51 w 3493"/>
              <a:gd name="TY228" fmla="*/ 2083 h 3099"/>
              <a:gd name="TX229" fmla="*/ 75 w 3493"/>
              <a:gd name="TY229" fmla="*/ 2027 h 3099"/>
              <a:gd name="TX230" fmla="*/ 104 w 3493"/>
              <a:gd name="TY230" fmla="*/ 1972 h 3099"/>
              <a:gd name="TX231" fmla="*/ 139 w 3493"/>
              <a:gd name="TY231" fmla="*/ 1920 h 3099"/>
              <a:gd name="TX232" fmla="*/ 178 w 3493"/>
              <a:gd name="TY232" fmla="*/ 1869 h 3099"/>
              <a:gd name="TX233" fmla="*/ 224 w 3493"/>
              <a:gd name="TY233" fmla="*/ 1822 h 3099"/>
              <a:gd name="TX234" fmla="*/ 1815 w 3493"/>
              <a:gd name="TY234" fmla="*/ 281 h 3099"/>
              <a:gd name="TX235" fmla="*/ 1872 w 3493"/>
              <a:gd name="TY235" fmla="*/ 230 h 3099"/>
              <a:gd name="TX236" fmla="*/ 1931 w 3493"/>
              <a:gd name="TY236" fmla="*/ 183 h 3099"/>
              <a:gd name="TX237" fmla="*/ 1992 w 3493"/>
              <a:gd name="TY237" fmla="*/ 143 h 3099"/>
              <a:gd name="TX238" fmla="*/ 2057 w 3493"/>
              <a:gd name="TY238" fmla="*/ 108 h 3099"/>
              <a:gd name="TX239" fmla="*/ 2123 w 3493"/>
              <a:gd name="TY239" fmla="*/ 76 h 3099"/>
              <a:gd name="TX240" fmla="*/ 2191 w 3493"/>
              <a:gd name="TY240" fmla="*/ 51 h 3099"/>
              <a:gd name="TX241" fmla="*/ 2261 w 3493"/>
              <a:gd name="TY241" fmla="*/ 31 h 3099"/>
              <a:gd name="TX242" fmla="*/ 2331 w 3493"/>
              <a:gd name="TY242" fmla="*/ 15 h 3099"/>
              <a:gd name="TX243" fmla="*/ 2402 w 3493"/>
              <a:gd name="TY243" fmla="*/ 5 h 3099"/>
              <a:gd name="TX244" fmla="*/ 2474 w 3493"/>
              <a:gd name="TY244" fmla="*/ 0 h 30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3" h="3099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6723380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8.3.2 스타일 손실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523875" y="1222375"/>
            <a:ext cx="11271885" cy="44926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0">
                <a:latin typeface="맑은 고딕" charset="0"/>
                <a:ea typeface="맑은 고딕" charset="0"/>
              </a:rPr>
              <a:t>콘텐츠 손실은 하나의 상위 층만 사용....</a:t>
            </a:r>
            <a:endParaRPr lang="ko-KR" altLang="en-US" sz="1800" b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0">
                <a:latin typeface="맑은 고딕" charset="0"/>
                <a:ea typeface="맑은 고딕" charset="0"/>
              </a:rPr>
              <a:t>But, </a:t>
            </a:r>
            <a:r>
              <a:rPr sz="1800" b="1">
                <a:latin typeface="맑은 고딕" charset="0"/>
                <a:ea typeface="맑은 고딕" charset="0"/>
              </a:rPr>
              <a:t>스타일 손실은 컨브넷의 여러 층을 사용 </a:t>
            </a:r>
            <a:r>
              <a:rPr sz="1800" b="0">
                <a:latin typeface="맑은 고딕" charset="0"/>
                <a:ea typeface="맑은 고딕" charset="0"/>
              </a:rPr>
              <a:t>!</a:t>
            </a:r>
            <a:endParaRPr lang="ko-KR" altLang="en-US" sz="1800" b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0">
                <a:latin typeface="맑은 고딕" charset="0"/>
                <a:ea typeface="맑은 고딕" charset="0"/>
              </a:rPr>
              <a:t>하나의 스타일이 아니라 참조 이미지에서 컨브넷이 추출한 모든 크기의 스타일을 잡아야 함</a:t>
            </a:r>
            <a:endParaRPr lang="ko-KR" altLang="en-US" sz="1800" b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0">
                <a:latin typeface="맑은 고딕" charset="0"/>
                <a:ea typeface="맑은 고딕" charset="0"/>
              </a:rPr>
              <a:t>층의 활성화 출력의 </a:t>
            </a:r>
            <a:r>
              <a:rPr sz="1800" b="1">
                <a:latin typeface="맑은 고딕" charset="0"/>
                <a:ea typeface="맑은 고딕" charset="0"/>
              </a:rPr>
              <a:t>그람행렬(Gram matrix)</a:t>
            </a:r>
            <a:r>
              <a:rPr sz="1800" b="0">
                <a:latin typeface="맑은 고딕" charset="0"/>
                <a:ea typeface="맑은 고딕" charset="0"/>
              </a:rPr>
              <a:t>을 스타일 손실로 사용</a:t>
            </a:r>
            <a:endParaRPr lang="ko-KR" altLang="en-US" sz="1800" b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0">
                <a:latin typeface="맑은 고딕" charset="0"/>
                <a:ea typeface="맑은 고딕" charset="0"/>
              </a:rPr>
              <a:t>그람행렬(Gram matrix)  :  일련의 벡터가 주어졌을 때 이들을 내적한 행렬</a:t>
            </a:r>
            <a:endParaRPr lang="ko-KR" altLang="en-US" sz="1800" b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latin typeface="맑은 고딕" charset="0"/>
                <a:ea typeface="맑은 고딕" charset="0"/>
              </a:rPr>
              <a:t>사전 훈련된 컨브넷을 사용하여 다음 손실들을 정의</a:t>
            </a:r>
            <a:endParaRPr lang="ko-KR" altLang="en-US" sz="1800" b="1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700" b="0">
                <a:latin typeface="맑은 고딕" charset="0"/>
                <a:ea typeface="맑은 고딕" charset="0"/>
              </a:rPr>
              <a:t>콘텐츠를 보존하기 위해 타깃 콘텐츠 이미지와 생성된 이미지 사이에서 상위 층의 활성화를 비슷하게 유지</a:t>
            </a:r>
            <a:endParaRPr lang="ko-KR" altLang="en-US" sz="1700" b="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700" b="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700" b="0">
                <a:latin typeface="맑은 고딕" charset="0"/>
                <a:ea typeface="맑은 고딕" charset="0"/>
              </a:rPr>
              <a:t>스타일을 보존하기 위해 저수준 층과 고수준 층에서 활성화 안에 상관관계를 비슷하게 유지</a:t>
            </a:r>
            <a:endParaRPr lang="ko-KR" altLang="en-US" sz="1700" b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50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035" cy="248285"/>
          </a:xfrm>
          <a:custGeom>
            <a:avLst/>
            <a:gdLst>
              <a:gd name="TX0" fmla="*/ 2474 w 3493"/>
              <a:gd name="TY0" fmla="*/ 0 h 3099"/>
              <a:gd name="TX1" fmla="*/ 2546 w 3493"/>
              <a:gd name="TY1" fmla="*/ 0 h 3099"/>
              <a:gd name="TX2" fmla="*/ 2618 w 3493"/>
              <a:gd name="TY2" fmla="*/ 5 h 3099"/>
              <a:gd name="TX3" fmla="*/ 2689 w 3493"/>
              <a:gd name="TY3" fmla="*/ 15 h 3099"/>
              <a:gd name="TX4" fmla="*/ 2758 w 3493"/>
              <a:gd name="TY4" fmla="*/ 31 h 3099"/>
              <a:gd name="TX5" fmla="*/ 2828 w 3493"/>
              <a:gd name="TY5" fmla="*/ 51 h 3099"/>
              <a:gd name="TX6" fmla="*/ 2896 w 3493"/>
              <a:gd name="TY6" fmla="*/ 76 h 3099"/>
              <a:gd name="TX7" fmla="*/ 2963 w 3493"/>
              <a:gd name="TY7" fmla="*/ 108 h 3099"/>
              <a:gd name="TX8" fmla="*/ 3026 w 3493"/>
              <a:gd name="TY8" fmla="*/ 143 h 3099"/>
              <a:gd name="TX9" fmla="*/ 3088 w 3493"/>
              <a:gd name="TY9" fmla="*/ 183 h 3099"/>
              <a:gd name="TX10" fmla="*/ 3147 w 3493"/>
              <a:gd name="TY10" fmla="*/ 230 h 3099"/>
              <a:gd name="TX11" fmla="*/ 3204 w 3493"/>
              <a:gd name="TY11" fmla="*/ 281 h 3099"/>
              <a:gd name="TX12" fmla="*/ 3256 w 3493"/>
              <a:gd name="TY12" fmla="*/ 336 h 3099"/>
              <a:gd name="TX13" fmla="*/ 3303 w 3493"/>
              <a:gd name="TY13" fmla="*/ 394 h 3099"/>
              <a:gd name="TX14" fmla="*/ 3345 w 3493"/>
              <a:gd name="TY14" fmla="*/ 455 h 3099"/>
              <a:gd name="TX15" fmla="*/ 3382 w 3493"/>
              <a:gd name="TY15" fmla="*/ 518 h 3099"/>
              <a:gd name="TX16" fmla="*/ 3413 w 3493"/>
              <a:gd name="TY16" fmla="*/ 582 h 3099"/>
              <a:gd name="TX17" fmla="*/ 3439 w 3493"/>
              <a:gd name="TY17" fmla="*/ 650 h 3099"/>
              <a:gd name="TX18" fmla="*/ 3460 w 3493"/>
              <a:gd name="TY18" fmla="*/ 717 h 3099"/>
              <a:gd name="TX19" fmla="*/ 3475 w 3493"/>
              <a:gd name="TY19" fmla="*/ 786 h 3099"/>
              <a:gd name="TX20" fmla="*/ 3486 w 3493"/>
              <a:gd name="TY20" fmla="*/ 856 h 3099"/>
              <a:gd name="TX21" fmla="*/ 3491 w 3493"/>
              <a:gd name="TY21" fmla="*/ 926 h 3099"/>
              <a:gd name="TX22" fmla="*/ 3491 w 3493"/>
              <a:gd name="TY22" fmla="*/ 996 h 3099"/>
              <a:gd name="TX23" fmla="*/ 3486 w 3493"/>
              <a:gd name="TY23" fmla="*/ 1066 h 3099"/>
              <a:gd name="TX24" fmla="*/ 3475 w 3493"/>
              <a:gd name="TY24" fmla="*/ 1136 h 3099"/>
              <a:gd name="TX25" fmla="*/ 3460 w 3493"/>
              <a:gd name="TY25" fmla="*/ 1205 h 3099"/>
              <a:gd name="TX26" fmla="*/ 3439 w 3493"/>
              <a:gd name="TY26" fmla="*/ 1273 h 3099"/>
              <a:gd name="TX27" fmla="*/ 3413 w 3493"/>
              <a:gd name="TY27" fmla="*/ 1339 h 3099"/>
              <a:gd name="TX28" fmla="*/ 3382 w 3493"/>
              <a:gd name="TY28" fmla="*/ 1404 h 3099"/>
              <a:gd name="TX29" fmla="*/ 3345 w 3493"/>
              <a:gd name="TY29" fmla="*/ 1467 h 3099"/>
              <a:gd name="TX30" fmla="*/ 3303 w 3493"/>
              <a:gd name="TY30" fmla="*/ 1528 h 3099"/>
              <a:gd name="TX31" fmla="*/ 3256 w 3493"/>
              <a:gd name="TY31" fmla="*/ 1586 h 3099"/>
              <a:gd name="TX32" fmla="*/ 3204 w 3493"/>
              <a:gd name="TY32" fmla="*/ 1641 h 3099"/>
              <a:gd name="TX33" fmla="*/ 2007 w 3493"/>
              <a:gd name="TY33" fmla="*/ 2813 h 3099"/>
              <a:gd name="TX34" fmla="*/ 1988 w 3493"/>
              <a:gd name="TY34" fmla="*/ 2828 h 3099"/>
              <a:gd name="TX35" fmla="*/ 1965 w 3493"/>
              <a:gd name="TY35" fmla="*/ 2838 h 3099"/>
              <a:gd name="TX36" fmla="*/ 1942 w 3493"/>
              <a:gd name="TY36" fmla="*/ 2844 h 3099"/>
              <a:gd name="TX37" fmla="*/ 1918 w 3493"/>
              <a:gd name="TY37" fmla="*/ 2844 h 3099"/>
              <a:gd name="TX38" fmla="*/ 1894 w 3493"/>
              <a:gd name="TY38" fmla="*/ 2838 h 3099"/>
              <a:gd name="TX39" fmla="*/ 1873 w 3493"/>
              <a:gd name="TY39" fmla="*/ 2828 h 3099"/>
              <a:gd name="TX40" fmla="*/ 1853 w 3493"/>
              <a:gd name="TY40" fmla="*/ 2813 h 3099"/>
              <a:gd name="TX41" fmla="*/ 1837 w 3493"/>
              <a:gd name="TY41" fmla="*/ 2793 h 3099"/>
              <a:gd name="TX42" fmla="*/ 1827 w 3493"/>
              <a:gd name="TY42" fmla="*/ 2772 h 3099"/>
              <a:gd name="TX43" fmla="*/ 1821 w 3493"/>
              <a:gd name="TY43" fmla="*/ 2749 h 3099"/>
              <a:gd name="TX44" fmla="*/ 1821 w 3493"/>
              <a:gd name="TY44" fmla="*/ 2726 h 3099"/>
              <a:gd name="TX45" fmla="*/ 1827 w 3493"/>
              <a:gd name="TY45" fmla="*/ 2703 h 3099"/>
              <a:gd name="TX46" fmla="*/ 1837 w 3493"/>
              <a:gd name="TY46" fmla="*/ 2681 h 3099"/>
              <a:gd name="TX47" fmla="*/ 1853 w 3493"/>
              <a:gd name="TY47" fmla="*/ 2662 h 3099"/>
              <a:gd name="TX48" fmla="*/ 3035 w 3493"/>
              <a:gd name="TY48" fmla="*/ 1505 h 3099"/>
              <a:gd name="TX49" fmla="*/ 3079 w 3493"/>
              <a:gd name="TY49" fmla="*/ 1458 h 3099"/>
              <a:gd name="TX50" fmla="*/ 3118 w 3493"/>
              <a:gd name="TY50" fmla="*/ 1407 h 3099"/>
              <a:gd name="TX51" fmla="*/ 3153 w 3493"/>
              <a:gd name="TY51" fmla="*/ 1355 h 3099"/>
              <a:gd name="TX52" fmla="*/ 3183 w 3493"/>
              <a:gd name="TY52" fmla="*/ 1300 h 3099"/>
              <a:gd name="TX53" fmla="*/ 3208 w 3493"/>
              <a:gd name="TY53" fmla="*/ 1243 h 3099"/>
              <a:gd name="TX54" fmla="*/ 3228 w 3493"/>
              <a:gd name="TY54" fmla="*/ 1185 h 3099"/>
              <a:gd name="TX55" fmla="*/ 3242 w 3493"/>
              <a:gd name="TY55" fmla="*/ 1126 h 3099"/>
              <a:gd name="TX56" fmla="*/ 3253 w 3493"/>
              <a:gd name="TY56" fmla="*/ 1066 h 3099"/>
              <a:gd name="TX57" fmla="*/ 3257 w 3493"/>
              <a:gd name="TY57" fmla="*/ 1006 h 3099"/>
              <a:gd name="TX58" fmla="*/ 3257 w 3493"/>
              <a:gd name="TY58" fmla="*/ 946 h 3099"/>
              <a:gd name="TX59" fmla="*/ 3253 w 3493"/>
              <a:gd name="TY59" fmla="*/ 885 h 3099"/>
              <a:gd name="TX60" fmla="*/ 3242 w 3493"/>
              <a:gd name="TY60" fmla="*/ 826 h 3099"/>
              <a:gd name="TX61" fmla="*/ 3228 w 3493"/>
              <a:gd name="TY61" fmla="*/ 766 h 3099"/>
              <a:gd name="TX62" fmla="*/ 3208 w 3493"/>
              <a:gd name="TY62" fmla="*/ 709 h 3099"/>
              <a:gd name="TX63" fmla="*/ 3183 w 3493"/>
              <a:gd name="TY63" fmla="*/ 653 h 3099"/>
              <a:gd name="TX64" fmla="*/ 3153 w 3493"/>
              <a:gd name="TY64" fmla="*/ 598 h 3099"/>
              <a:gd name="TX65" fmla="*/ 3118 w 3493"/>
              <a:gd name="TY65" fmla="*/ 545 h 3099"/>
              <a:gd name="TX66" fmla="*/ 3079 w 3493"/>
              <a:gd name="TY66" fmla="*/ 495 h 3099"/>
              <a:gd name="TX67" fmla="*/ 3035 w 3493"/>
              <a:gd name="TY67" fmla="*/ 448 h 3099"/>
              <a:gd name="TX68" fmla="*/ 2985 w 3493"/>
              <a:gd name="TY68" fmla="*/ 403 h 3099"/>
              <a:gd name="TX69" fmla="*/ 2935 w 3493"/>
              <a:gd name="TY69" fmla="*/ 364 h 3099"/>
              <a:gd name="TX70" fmla="*/ 2881 w 3493"/>
              <a:gd name="TY70" fmla="*/ 331 h 3099"/>
              <a:gd name="TX71" fmla="*/ 2825 w 3493"/>
              <a:gd name="TY71" fmla="*/ 301 h 3099"/>
              <a:gd name="TX72" fmla="*/ 2767 w 3493"/>
              <a:gd name="TY72" fmla="*/ 277 h 3099"/>
              <a:gd name="TX73" fmla="*/ 2708 w 3493"/>
              <a:gd name="TY73" fmla="*/ 258 h 3099"/>
              <a:gd name="TX74" fmla="*/ 2648 w 3493"/>
              <a:gd name="TY74" fmla="*/ 243 h 3099"/>
              <a:gd name="TX75" fmla="*/ 2586 w 3493"/>
              <a:gd name="TY75" fmla="*/ 234 h 3099"/>
              <a:gd name="TX76" fmla="*/ 2525 w 3493"/>
              <a:gd name="TY76" fmla="*/ 229 h 3099"/>
              <a:gd name="TX77" fmla="*/ 2464 w 3493"/>
              <a:gd name="TY77" fmla="*/ 229 h 3099"/>
              <a:gd name="TX78" fmla="*/ 2402 w 3493"/>
              <a:gd name="TY78" fmla="*/ 234 h 3099"/>
              <a:gd name="TX79" fmla="*/ 2340 w 3493"/>
              <a:gd name="TY79" fmla="*/ 243 h 3099"/>
              <a:gd name="TX80" fmla="*/ 2280 w 3493"/>
              <a:gd name="TY80" fmla="*/ 258 h 3099"/>
              <a:gd name="TX81" fmla="*/ 2221 w 3493"/>
              <a:gd name="TY81" fmla="*/ 277 h 3099"/>
              <a:gd name="TX82" fmla="*/ 2164 w 3493"/>
              <a:gd name="TY82" fmla="*/ 301 h 3099"/>
              <a:gd name="TX83" fmla="*/ 2108 w 3493"/>
              <a:gd name="TY83" fmla="*/ 331 h 3099"/>
              <a:gd name="TX84" fmla="*/ 2055 w 3493"/>
              <a:gd name="TY84" fmla="*/ 364 h 3099"/>
              <a:gd name="TX85" fmla="*/ 2003 w 3493"/>
              <a:gd name="TY85" fmla="*/ 403 h 3099"/>
              <a:gd name="TX86" fmla="*/ 1955 w 3493"/>
              <a:gd name="TY86" fmla="*/ 448 h 3099"/>
              <a:gd name="TX87" fmla="*/ 378 w 3493"/>
              <a:gd name="TY87" fmla="*/ 1972 h 3099"/>
              <a:gd name="TX88" fmla="*/ 341 w 3493"/>
              <a:gd name="TY88" fmla="*/ 2013 h 3099"/>
              <a:gd name="TX89" fmla="*/ 307 w 3493"/>
              <a:gd name="TY89" fmla="*/ 2057 h 3099"/>
              <a:gd name="TX90" fmla="*/ 280 w 3493"/>
              <a:gd name="TY90" fmla="*/ 2102 h 3099"/>
              <a:gd name="TX91" fmla="*/ 258 w 3493"/>
              <a:gd name="TY91" fmla="*/ 2149 h 3099"/>
              <a:gd name="TX92" fmla="*/ 241 w 3493"/>
              <a:gd name="TY92" fmla="*/ 2199 h 3099"/>
              <a:gd name="TX93" fmla="*/ 228 w 3493"/>
              <a:gd name="TY93" fmla="*/ 2248 h 3099"/>
              <a:gd name="TX94" fmla="*/ 220 w 3493"/>
              <a:gd name="TY94" fmla="*/ 2299 h 3099"/>
              <a:gd name="TX95" fmla="*/ 218 w 3493"/>
              <a:gd name="TY95" fmla="*/ 2350 h 3099"/>
              <a:gd name="TX96" fmla="*/ 220 w 3493"/>
              <a:gd name="TY96" fmla="*/ 2402 h 3099"/>
              <a:gd name="TX97" fmla="*/ 228 w 3493"/>
              <a:gd name="TY97" fmla="*/ 2452 h 3099"/>
              <a:gd name="TX98" fmla="*/ 241 w 3493"/>
              <a:gd name="TY98" fmla="*/ 2503 h 3099"/>
              <a:gd name="TX99" fmla="*/ 258 w 3493"/>
              <a:gd name="TY99" fmla="*/ 2551 h 3099"/>
              <a:gd name="TX100" fmla="*/ 280 w 3493"/>
              <a:gd name="TY100" fmla="*/ 2599 h 3099"/>
              <a:gd name="TX101" fmla="*/ 307 w 3493"/>
              <a:gd name="TY101" fmla="*/ 2644 h 3099"/>
              <a:gd name="TX102" fmla="*/ 341 w 3493"/>
              <a:gd name="TY102" fmla="*/ 2687 h 3099"/>
              <a:gd name="TX103" fmla="*/ 378 w 3493"/>
              <a:gd name="TY103" fmla="*/ 2728 h 3099"/>
              <a:gd name="TX104" fmla="*/ 419 w 3493"/>
              <a:gd name="TY104" fmla="*/ 2765 h 3099"/>
              <a:gd name="TX105" fmla="*/ 463 w 3493"/>
              <a:gd name="TY105" fmla="*/ 2796 h 3099"/>
              <a:gd name="TX106" fmla="*/ 509 w 3493"/>
              <a:gd name="TY106" fmla="*/ 2824 h 3099"/>
              <a:gd name="TX107" fmla="*/ 558 w 3493"/>
              <a:gd name="TY107" fmla="*/ 2846 h 3099"/>
              <a:gd name="TX108" fmla="*/ 608 w 3493"/>
              <a:gd name="TY108" fmla="*/ 2863 h 3099"/>
              <a:gd name="TX109" fmla="*/ 660 w 3493"/>
              <a:gd name="TY109" fmla="*/ 2874 h 3099"/>
              <a:gd name="TX110" fmla="*/ 711 w 3493"/>
              <a:gd name="TY110" fmla="*/ 2882 h 3099"/>
              <a:gd name="TX111" fmla="*/ 763 w 3493"/>
              <a:gd name="TY111" fmla="*/ 2885 h 3099"/>
              <a:gd name="TX112" fmla="*/ 816 w 3493"/>
              <a:gd name="TY112" fmla="*/ 2882 h 3099"/>
              <a:gd name="TX113" fmla="*/ 867 w 3493"/>
              <a:gd name="TY113" fmla="*/ 2874 h 3099"/>
              <a:gd name="TX114" fmla="*/ 919 w 3493"/>
              <a:gd name="TY114" fmla="*/ 2863 h 3099"/>
              <a:gd name="TX115" fmla="*/ 968 w 3493"/>
              <a:gd name="TY115" fmla="*/ 2846 h 3099"/>
              <a:gd name="TX116" fmla="*/ 1018 w 3493"/>
              <a:gd name="TY116" fmla="*/ 2824 h 3099"/>
              <a:gd name="TX117" fmla="*/ 1064 w 3493"/>
              <a:gd name="TY117" fmla="*/ 2796 h 3099"/>
              <a:gd name="TX118" fmla="*/ 1108 w 3493"/>
              <a:gd name="TY118" fmla="*/ 2765 h 3099"/>
              <a:gd name="TX119" fmla="*/ 1149 w 3493"/>
              <a:gd name="TY119" fmla="*/ 2728 h 3099"/>
              <a:gd name="TX120" fmla="*/ 2741 w 3493"/>
              <a:gd name="TY120" fmla="*/ 1187 h 3099"/>
              <a:gd name="TX121" fmla="*/ 2768 w 3493"/>
              <a:gd name="TY121" fmla="*/ 1158 h 3099"/>
              <a:gd name="TX122" fmla="*/ 2791 w 3493"/>
              <a:gd name="TY122" fmla="*/ 1125 h 3099"/>
              <a:gd name="TX123" fmla="*/ 2809 w 3493"/>
              <a:gd name="TY123" fmla="*/ 1091 h 3099"/>
              <a:gd name="TX124" fmla="*/ 2823 w 3493"/>
              <a:gd name="TY124" fmla="*/ 1055 h 3099"/>
              <a:gd name="TX125" fmla="*/ 2831 w 3493"/>
              <a:gd name="TY125" fmla="*/ 1018 h 3099"/>
              <a:gd name="TX126" fmla="*/ 2837 w 3493"/>
              <a:gd name="TY126" fmla="*/ 980 h 3099"/>
              <a:gd name="TX127" fmla="*/ 2837 w 3493"/>
              <a:gd name="TY127" fmla="*/ 942 h 3099"/>
              <a:gd name="TX128" fmla="*/ 2831 w 3493"/>
              <a:gd name="TY128" fmla="*/ 904 h 3099"/>
              <a:gd name="TX129" fmla="*/ 2823 w 3493"/>
              <a:gd name="TY129" fmla="*/ 867 h 3099"/>
              <a:gd name="TX130" fmla="*/ 2809 w 3493"/>
              <a:gd name="TY130" fmla="*/ 832 h 3099"/>
              <a:gd name="TX131" fmla="*/ 2791 w 3493"/>
              <a:gd name="TY131" fmla="*/ 797 h 3099"/>
              <a:gd name="TX132" fmla="*/ 2768 w 3493"/>
              <a:gd name="TY132" fmla="*/ 764 h 3099"/>
              <a:gd name="TX133" fmla="*/ 2741 w 3493"/>
              <a:gd name="TY133" fmla="*/ 734 h 3099"/>
              <a:gd name="TX134" fmla="*/ 2710 w 3493"/>
              <a:gd name="TY134" fmla="*/ 707 h 3099"/>
              <a:gd name="TX135" fmla="*/ 2677 w 3493"/>
              <a:gd name="TY135" fmla="*/ 685 h 3099"/>
              <a:gd name="TX136" fmla="*/ 2642 w 3493"/>
              <a:gd name="TY136" fmla="*/ 668 h 3099"/>
              <a:gd name="TX137" fmla="*/ 2605 w 3493"/>
              <a:gd name="TY137" fmla="*/ 654 h 3099"/>
              <a:gd name="TX138" fmla="*/ 2567 w 3493"/>
              <a:gd name="TY138" fmla="*/ 645 h 3099"/>
              <a:gd name="TX139" fmla="*/ 2528 w 3493"/>
              <a:gd name="TY139" fmla="*/ 641 h 3099"/>
              <a:gd name="TX140" fmla="*/ 2490 w 3493"/>
              <a:gd name="TY140" fmla="*/ 641 h 3099"/>
              <a:gd name="TX141" fmla="*/ 2452 w 3493"/>
              <a:gd name="TY141" fmla="*/ 645 h 3099"/>
              <a:gd name="TX142" fmla="*/ 2415 w 3493"/>
              <a:gd name="TY142" fmla="*/ 654 h 3099"/>
              <a:gd name="TX143" fmla="*/ 2377 w 3493"/>
              <a:gd name="TY143" fmla="*/ 668 h 3099"/>
              <a:gd name="TX144" fmla="*/ 2343 w 3493"/>
              <a:gd name="TY144" fmla="*/ 685 h 3099"/>
              <a:gd name="TX145" fmla="*/ 2309 w 3493"/>
              <a:gd name="TY145" fmla="*/ 707 h 3099"/>
              <a:gd name="TX146" fmla="*/ 2278 w 3493"/>
              <a:gd name="TY146" fmla="*/ 734 h 3099"/>
              <a:gd name="TX147" fmla="*/ 1082 w 3493"/>
              <a:gd name="TY147" fmla="*/ 1906 h 3099"/>
              <a:gd name="TX148" fmla="*/ 1062 w 3493"/>
              <a:gd name="TY148" fmla="*/ 1922 h 3099"/>
              <a:gd name="TX149" fmla="*/ 1040 w 3493"/>
              <a:gd name="TY149" fmla="*/ 1931 h 3099"/>
              <a:gd name="TX150" fmla="*/ 1017 w 3493"/>
              <a:gd name="TY150" fmla="*/ 1937 h 3099"/>
              <a:gd name="TX151" fmla="*/ 992 w 3493"/>
              <a:gd name="TY151" fmla="*/ 1937 h 3099"/>
              <a:gd name="TX152" fmla="*/ 969 w 3493"/>
              <a:gd name="TY152" fmla="*/ 1931 h 3099"/>
              <a:gd name="TX153" fmla="*/ 947 w 3493"/>
              <a:gd name="TY153" fmla="*/ 1922 h 3099"/>
              <a:gd name="TX154" fmla="*/ 927 w 3493"/>
              <a:gd name="TY154" fmla="*/ 1906 h 3099"/>
              <a:gd name="TX155" fmla="*/ 911 w 3493"/>
              <a:gd name="TY155" fmla="*/ 1887 h 3099"/>
              <a:gd name="TX156" fmla="*/ 900 w 3493"/>
              <a:gd name="TY156" fmla="*/ 1865 h 3099"/>
              <a:gd name="TX157" fmla="*/ 896 w 3493"/>
              <a:gd name="TY157" fmla="*/ 1842 h 3099"/>
              <a:gd name="TX158" fmla="*/ 896 w 3493"/>
              <a:gd name="TY158" fmla="*/ 1819 h 3099"/>
              <a:gd name="TX159" fmla="*/ 900 w 3493"/>
              <a:gd name="TY159" fmla="*/ 1796 h 3099"/>
              <a:gd name="TX160" fmla="*/ 911 w 3493"/>
              <a:gd name="TY160" fmla="*/ 1775 h 3099"/>
              <a:gd name="TX161" fmla="*/ 927 w 3493"/>
              <a:gd name="TY161" fmla="*/ 1755 h 3099"/>
              <a:gd name="TX162" fmla="*/ 2123 w 3493"/>
              <a:gd name="TY162" fmla="*/ 583 h 3099"/>
              <a:gd name="TX163" fmla="*/ 2165 w 3493"/>
              <a:gd name="TY163" fmla="*/ 546 h 3099"/>
              <a:gd name="TX164" fmla="*/ 2209 w 3493"/>
              <a:gd name="TY164" fmla="*/ 515 h 3099"/>
              <a:gd name="TX165" fmla="*/ 2255 w 3493"/>
              <a:gd name="TY165" fmla="*/ 488 h 3099"/>
              <a:gd name="TX166" fmla="*/ 2304 w 3493"/>
              <a:gd name="TY166" fmla="*/ 465 h 3099"/>
              <a:gd name="TX167" fmla="*/ 2354 w 3493"/>
              <a:gd name="TY167" fmla="*/ 449 h 3099"/>
              <a:gd name="TX168" fmla="*/ 2405 w 3493"/>
              <a:gd name="TY168" fmla="*/ 436 h 3099"/>
              <a:gd name="TX169" fmla="*/ 2457 w 3493"/>
              <a:gd name="TY169" fmla="*/ 429 h 3099"/>
              <a:gd name="TX170" fmla="*/ 2509 w 3493"/>
              <a:gd name="TY170" fmla="*/ 427 h 3099"/>
              <a:gd name="TX171" fmla="*/ 2562 w 3493"/>
              <a:gd name="TY171" fmla="*/ 429 h 3099"/>
              <a:gd name="TX172" fmla="*/ 2613 w 3493"/>
              <a:gd name="TY172" fmla="*/ 436 h 3099"/>
              <a:gd name="TX173" fmla="*/ 2665 w 3493"/>
              <a:gd name="TY173" fmla="*/ 449 h 3099"/>
              <a:gd name="TX174" fmla="*/ 2714 w 3493"/>
              <a:gd name="TY174" fmla="*/ 465 h 3099"/>
              <a:gd name="TX175" fmla="*/ 2763 w 3493"/>
              <a:gd name="TY175" fmla="*/ 488 h 3099"/>
              <a:gd name="TX176" fmla="*/ 2810 w 3493"/>
              <a:gd name="TY176" fmla="*/ 515 h 3099"/>
              <a:gd name="TX177" fmla="*/ 2854 w 3493"/>
              <a:gd name="TY177" fmla="*/ 546 h 3099"/>
              <a:gd name="TX178" fmla="*/ 2895 w 3493"/>
              <a:gd name="TY178" fmla="*/ 583 h 3099"/>
              <a:gd name="TX179" fmla="*/ 2932 w 3493"/>
              <a:gd name="TY179" fmla="*/ 623 h 3099"/>
              <a:gd name="TX180" fmla="*/ 2965 w 3493"/>
              <a:gd name="TY180" fmla="*/ 666 h 3099"/>
              <a:gd name="TX181" fmla="*/ 2993 w 3493"/>
              <a:gd name="TY181" fmla="*/ 713 h 3099"/>
              <a:gd name="TX182" fmla="*/ 3015 w 3493"/>
              <a:gd name="TY182" fmla="*/ 760 h 3099"/>
              <a:gd name="TX183" fmla="*/ 3032 w 3493"/>
              <a:gd name="TY183" fmla="*/ 809 h 3099"/>
              <a:gd name="TX184" fmla="*/ 3045 w 3493"/>
              <a:gd name="TY184" fmla="*/ 859 h 3099"/>
              <a:gd name="TX185" fmla="*/ 3053 w 3493"/>
              <a:gd name="TY185" fmla="*/ 910 h 3099"/>
              <a:gd name="TX186" fmla="*/ 3055 w 3493"/>
              <a:gd name="TY186" fmla="*/ 961 h 3099"/>
              <a:gd name="TX187" fmla="*/ 3053 w 3493"/>
              <a:gd name="TY187" fmla="*/ 1012 h 3099"/>
              <a:gd name="TX188" fmla="*/ 3045 w 3493"/>
              <a:gd name="TY188" fmla="*/ 1063 h 3099"/>
              <a:gd name="TX189" fmla="*/ 3032 w 3493"/>
              <a:gd name="TY189" fmla="*/ 1113 h 3099"/>
              <a:gd name="TX190" fmla="*/ 3015 w 3493"/>
              <a:gd name="TY190" fmla="*/ 1162 h 3099"/>
              <a:gd name="TX191" fmla="*/ 2993 w 3493"/>
              <a:gd name="TY191" fmla="*/ 1209 h 3099"/>
              <a:gd name="TX192" fmla="*/ 2965 w 3493"/>
              <a:gd name="TY192" fmla="*/ 1255 h 3099"/>
              <a:gd name="TX193" fmla="*/ 2932 w 3493"/>
              <a:gd name="TY193" fmla="*/ 1298 h 3099"/>
              <a:gd name="TX194" fmla="*/ 2895 w 3493"/>
              <a:gd name="TY194" fmla="*/ 1339 h 3099"/>
              <a:gd name="TX195" fmla="*/ 1303 w 3493"/>
              <a:gd name="TY195" fmla="*/ 2879 h 3099"/>
              <a:gd name="TX196" fmla="*/ 1255 w 3493"/>
              <a:gd name="TY196" fmla="*/ 2923 h 3099"/>
              <a:gd name="TX197" fmla="*/ 1203 w 3493"/>
              <a:gd name="TY197" fmla="*/ 2962 h 3099"/>
              <a:gd name="TX198" fmla="*/ 1150 w 3493"/>
              <a:gd name="TY198" fmla="*/ 2995 h 3099"/>
              <a:gd name="TX199" fmla="*/ 1094 w 3493"/>
              <a:gd name="TY199" fmla="*/ 3025 h 3099"/>
              <a:gd name="TX200" fmla="*/ 1036 w 3493"/>
              <a:gd name="TY200" fmla="*/ 3049 h 3099"/>
              <a:gd name="TX201" fmla="*/ 977 w 3493"/>
              <a:gd name="TY201" fmla="*/ 3068 h 3099"/>
              <a:gd name="TX202" fmla="*/ 917 w 3493"/>
              <a:gd name="TY202" fmla="*/ 3083 h 3099"/>
              <a:gd name="TX203" fmla="*/ 855 w 3493"/>
              <a:gd name="TY203" fmla="*/ 3092 h 3099"/>
              <a:gd name="TX204" fmla="*/ 794 w 3493"/>
              <a:gd name="TY204" fmla="*/ 3097 h 3099"/>
              <a:gd name="TX205" fmla="*/ 733 w 3493"/>
              <a:gd name="TY205" fmla="*/ 3097 h 3099"/>
              <a:gd name="TX206" fmla="*/ 671 w 3493"/>
              <a:gd name="TY206" fmla="*/ 3092 h 3099"/>
              <a:gd name="TX207" fmla="*/ 609 w 3493"/>
              <a:gd name="TY207" fmla="*/ 3083 h 3099"/>
              <a:gd name="TX208" fmla="*/ 549 w 3493"/>
              <a:gd name="TY208" fmla="*/ 3068 h 3099"/>
              <a:gd name="TX209" fmla="*/ 490 w 3493"/>
              <a:gd name="TY209" fmla="*/ 3049 h 3099"/>
              <a:gd name="TX210" fmla="*/ 433 w 3493"/>
              <a:gd name="TY210" fmla="*/ 3025 h 3099"/>
              <a:gd name="TX211" fmla="*/ 377 w 3493"/>
              <a:gd name="TY211" fmla="*/ 2995 h 3099"/>
              <a:gd name="TX212" fmla="*/ 323 w 3493"/>
              <a:gd name="TY212" fmla="*/ 2962 h 3099"/>
              <a:gd name="TX213" fmla="*/ 272 w 3493"/>
              <a:gd name="TY213" fmla="*/ 2923 h 3099"/>
              <a:gd name="TX214" fmla="*/ 224 w 3493"/>
              <a:gd name="TY214" fmla="*/ 2879 h 3099"/>
              <a:gd name="TX215" fmla="*/ 178 w 3493"/>
              <a:gd name="TY215" fmla="*/ 2832 h 3099"/>
              <a:gd name="TX216" fmla="*/ 139 w 3493"/>
              <a:gd name="TY216" fmla="*/ 2782 h 3099"/>
              <a:gd name="TX217" fmla="*/ 104 w 3493"/>
              <a:gd name="TY217" fmla="*/ 2729 h 3099"/>
              <a:gd name="TX218" fmla="*/ 75 w 3493"/>
              <a:gd name="TY218" fmla="*/ 2674 h 3099"/>
              <a:gd name="TX219" fmla="*/ 51 w 3493"/>
              <a:gd name="TY219" fmla="*/ 2617 h 3099"/>
              <a:gd name="TX220" fmla="*/ 30 w 3493"/>
              <a:gd name="TY220" fmla="*/ 2560 h 3099"/>
              <a:gd name="TX221" fmla="*/ 15 w 3493"/>
              <a:gd name="TY221" fmla="*/ 2501 h 3099"/>
              <a:gd name="TX222" fmla="*/ 5 w 3493"/>
              <a:gd name="TY222" fmla="*/ 2441 h 3099"/>
              <a:gd name="TX223" fmla="*/ 0 w 3493"/>
              <a:gd name="TY223" fmla="*/ 2381 h 3099"/>
              <a:gd name="TX224" fmla="*/ 0 w 3493"/>
              <a:gd name="TY224" fmla="*/ 2321 h 3099"/>
              <a:gd name="TX225" fmla="*/ 5 w 3493"/>
              <a:gd name="TY225" fmla="*/ 2260 h 3099"/>
              <a:gd name="TX226" fmla="*/ 15 w 3493"/>
              <a:gd name="TY226" fmla="*/ 2200 h 3099"/>
              <a:gd name="TX227" fmla="*/ 30 w 3493"/>
              <a:gd name="TY227" fmla="*/ 2141 h 3099"/>
              <a:gd name="TX228" fmla="*/ 51 w 3493"/>
              <a:gd name="TY228" fmla="*/ 2083 h 3099"/>
              <a:gd name="TX229" fmla="*/ 75 w 3493"/>
              <a:gd name="TY229" fmla="*/ 2027 h 3099"/>
              <a:gd name="TX230" fmla="*/ 104 w 3493"/>
              <a:gd name="TY230" fmla="*/ 1972 h 3099"/>
              <a:gd name="TX231" fmla="*/ 139 w 3493"/>
              <a:gd name="TY231" fmla="*/ 1920 h 3099"/>
              <a:gd name="TX232" fmla="*/ 178 w 3493"/>
              <a:gd name="TY232" fmla="*/ 1869 h 3099"/>
              <a:gd name="TX233" fmla="*/ 224 w 3493"/>
              <a:gd name="TY233" fmla="*/ 1822 h 3099"/>
              <a:gd name="TX234" fmla="*/ 1815 w 3493"/>
              <a:gd name="TY234" fmla="*/ 281 h 3099"/>
              <a:gd name="TX235" fmla="*/ 1872 w 3493"/>
              <a:gd name="TY235" fmla="*/ 230 h 3099"/>
              <a:gd name="TX236" fmla="*/ 1931 w 3493"/>
              <a:gd name="TY236" fmla="*/ 183 h 3099"/>
              <a:gd name="TX237" fmla="*/ 1992 w 3493"/>
              <a:gd name="TY237" fmla="*/ 143 h 3099"/>
              <a:gd name="TX238" fmla="*/ 2057 w 3493"/>
              <a:gd name="TY238" fmla="*/ 108 h 3099"/>
              <a:gd name="TX239" fmla="*/ 2123 w 3493"/>
              <a:gd name="TY239" fmla="*/ 76 h 3099"/>
              <a:gd name="TX240" fmla="*/ 2191 w 3493"/>
              <a:gd name="TY240" fmla="*/ 51 h 3099"/>
              <a:gd name="TX241" fmla="*/ 2261 w 3493"/>
              <a:gd name="TY241" fmla="*/ 31 h 3099"/>
              <a:gd name="TX242" fmla="*/ 2331 w 3493"/>
              <a:gd name="TY242" fmla="*/ 15 h 3099"/>
              <a:gd name="TX243" fmla="*/ 2402 w 3493"/>
              <a:gd name="TY243" fmla="*/ 5 h 3099"/>
              <a:gd name="TX244" fmla="*/ 2474 w 3493"/>
              <a:gd name="TY244" fmla="*/ 0 h 30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3" h="3099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6723380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8.3.3 케라스에서 뉴럴 스타일 트랜스퍼 구현하기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523875" y="1222375"/>
            <a:ext cx="11684000" cy="37560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1700" b="0">
                <a:latin typeface="맑은 고딕" charset="0"/>
                <a:ea typeface="맑은 고딕" charset="0"/>
              </a:rPr>
              <a:t>- 뉴럴 스타일 트랜스퍼는 사전 훈련된 컨브넷 중 어떤 것을 사용해도 구현할 수 있음</a:t>
            </a:r>
            <a:endParaRPr lang="ko-KR" altLang="en-US" sz="1700" b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700" b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700" b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 b="1">
                <a:latin typeface="맑은 고딕" charset="0"/>
                <a:ea typeface="맑은 고딕" charset="0"/>
              </a:rPr>
              <a:t>일반적인 과정</a:t>
            </a:r>
            <a:endParaRPr lang="ko-KR" altLang="en-US" sz="1700" b="1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700" b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 b="0">
                <a:latin typeface="맑은 고딕" charset="0"/>
                <a:ea typeface="맑은 고딕" charset="0"/>
              </a:rPr>
              <a:t>1. 스타일 참조 이미지, 타깃 이미지, 생성된 이미지를 위해 </a:t>
            </a:r>
            <a:endParaRPr lang="ko-KR" altLang="en-US" sz="1700" b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 b="0">
                <a:latin typeface="맑은 고딕" charset="0"/>
                <a:ea typeface="맑은 고딕" charset="0"/>
              </a:rPr>
              <a:t>    VGG19의 층 활성화를 동시에 계산하는 네트워크를 설정</a:t>
            </a:r>
            <a:endParaRPr lang="ko-KR" altLang="en-US" sz="1700" b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700" b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700" b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 b="0">
                <a:latin typeface="맑은 고딕" charset="0"/>
                <a:ea typeface="맑은 고딕" charset="0"/>
              </a:rPr>
              <a:t>2. 세 이미지에서 계산한 층 활성화를 사용하여 앞서 설명한 손실 함수를 정의</a:t>
            </a:r>
            <a:endParaRPr lang="ko-KR" altLang="en-US" sz="1700" b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 b="0">
                <a:latin typeface="맑은 고딕" charset="0"/>
                <a:ea typeface="맑은 고딕" charset="0"/>
              </a:rPr>
              <a:t>    이 손실을 최소화하여 스타일 트랜스퍼를 구현</a:t>
            </a:r>
            <a:endParaRPr lang="ko-KR" altLang="en-US" sz="1700" b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700" b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700" b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 b="0">
                <a:latin typeface="맑은 고딕" charset="0"/>
                <a:ea typeface="맑은 고딕" charset="0"/>
              </a:rPr>
              <a:t>3. 손실 함수를 최소화할 경사 하강법 과정을 설정</a:t>
            </a:r>
            <a:endParaRPr lang="ko-KR" altLang="en-US" sz="1700" b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50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035" cy="248285"/>
          </a:xfrm>
          <a:custGeom>
            <a:avLst/>
            <a:gdLst>
              <a:gd name="TX0" fmla="*/ 2474 w 3493"/>
              <a:gd name="TY0" fmla="*/ 0 h 3099"/>
              <a:gd name="TX1" fmla="*/ 2546 w 3493"/>
              <a:gd name="TY1" fmla="*/ 0 h 3099"/>
              <a:gd name="TX2" fmla="*/ 2618 w 3493"/>
              <a:gd name="TY2" fmla="*/ 5 h 3099"/>
              <a:gd name="TX3" fmla="*/ 2689 w 3493"/>
              <a:gd name="TY3" fmla="*/ 15 h 3099"/>
              <a:gd name="TX4" fmla="*/ 2758 w 3493"/>
              <a:gd name="TY4" fmla="*/ 31 h 3099"/>
              <a:gd name="TX5" fmla="*/ 2828 w 3493"/>
              <a:gd name="TY5" fmla="*/ 51 h 3099"/>
              <a:gd name="TX6" fmla="*/ 2896 w 3493"/>
              <a:gd name="TY6" fmla="*/ 76 h 3099"/>
              <a:gd name="TX7" fmla="*/ 2963 w 3493"/>
              <a:gd name="TY7" fmla="*/ 108 h 3099"/>
              <a:gd name="TX8" fmla="*/ 3026 w 3493"/>
              <a:gd name="TY8" fmla="*/ 143 h 3099"/>
              <a:gd name="TX9" fmla="*/ 3088 w 3493"/>
              <a:gd name="TY9" fmla="*/ 183 h 3099"/>
              <a:gd name="TX10" fmla="*/ 3147 w 3493"/>
              <a:gd name="TY10" fmla="*/ 230 h 3099"/>
              <a:gd name="TX11" fmla="*/ 3204 w 3493"/>
              <a:gd name="TY11" fmla="*/ 281 h 3099"/>
              <a:gd name="TX12" fmla="*/ 3256 w 3493"/>
              <a:gd name="TY12" fmla="*/ 336 h 3099"/>
              <a:gd name="TX13" fmla="*/ 3303 w 3493"/>
              <a:gd name="TY13" fmla="*/ 394 h 3099"/>
              <a:gd name="TX14" fmla="*/ 3345 w 3493"/>
              <a:gd name="TY14" fmla="*/ 455 h 3099"/>
              <a:gd name="TX15" fmla="*/ 3382 w 3493"/>
              <a:gd name="TY15" fmla="*/ 518 h 3099"/>
              <a:gd name="TX16" fmla="*/ 3413 w 3493"/>
              <a:gd name="TY16" fmla="*/ 582 h 3099"/>
              <a:gd name="TX17" fmla="*/ 3439 w 3493"/>
              <a:gd name="TY17" fmla="*/ 650 h 3099"/>
              <a:gd name="TX18" fmla="*/ 3460 w 3493"/>
              <a:gd name="TY18" fmla="*/ 717 h 3099"/>
              <a:gd name="TX19" fmla="*/ 3475 w 3493"/>
              <a:gd name="TY19" fmla="*/ 786 h 3099"/>
              <a:gd name="TX20" fmla="*/ 3486 w 3493"/>
              <a:gd name="TY20" fmla="*/ 856 h 3099"/>
              <a:gd name="TX21" fmla="*/ 3491 w 3493"/>
              <a:gd name="TY21" fmla="*/ 926 h 3099"/>
              <a:gd name="TX22" fmla="*/ 3491 w 3493"/>
              <a:gd name="TY22" fmla="*/ 996 h 3099"/>
              <a:gd name="TX23" fmla="*/ 3486 w 3493"/>
              <a:gd name="TY23" fmla="*/ 1066 h 3099"/>
              <a:gd name="TX24" fmla="*/ 3475 w 3493"/>
              <a:gd name="TY24" fmla="*/ 1136 h 3099"/>
              <a:gd name="TX25" fmla="*/ 3460 w 3493"/>
              <a:gd name="TY25" fmla="*/ 1205 h 3099"/>
              <a:gd name="TX26" fmla="*/ 3439 w 3493"/>
              <a:gd name="TY26" fmla="*/ 1273 h 3099"/>
              <a:gd name="TX27" fmla="*/ 3413 w 3493"/>
              <a:gd name="TY27" fmla="*/ 1339 h 3099"/>
              <a:gd name="TX28" fmla="*/ 3382 w 3493"/>
              <a:gd name="TY28" fmla="*/ 1404 h 3099"/>
              <a:gd name="TX29" fmla="*/ 3345 w 3493"/>
              <a:gd name="TY29" fmla="*/ 1467 h 3099"/>
              <a:gd name="TX30" fmla="*/ 3303 w 3493"/>
              <a:gd name="TY30" fmla="*/ 1528 h 3099"/>
              <a:gd name="TX31" fmla="*/ 3256 w 3493"/>
              <a:gd name="TY31" fmla="*/ 1586 h 3099"/>
              <a:gd name="TX32" fmla="*/ 3204 w 3493"/>
              <a:gd name="TY32" fmla="*/ 1641 h 3099"/>
              <a:gd name="TX33" fmla="*/ 2007 w 3493"/>
              <a:gd name="TY33" fmla="*/ 2813 h 3099"/>
              <a:gd name="TX34" fmla="*/ 1988 w 3493"/>
              <a:gd name="TY34" fmla="*/ 2828 h 3099"/>
              <a:gd name="TX35" fmla="*/ 1965 w 3493"/>
              <a:gd name="TY35" fmla="*/ 2838 h 3099"/>
              <a:gd name="TX36" fmla="*/ 1942 w 3493"/>
              <a:gd name="TY36" fmla="*/ 2844 h 3099"/>
              <a:gd name="TX37" fmla="*/ 1918 w 3493"/>
              <a:gd name="TY37" fmla="*/ 2844 h 3099"/>
              <a:gd name="TX38" fmla="*/ 1894 w 3493"/>
              <a:gd name="TY38" fmla="*/ 2838 h 3099"/>
              <a:gd name="TX39" fmla="*/ 1873 w 3493"/>
              <a:gd name="TY39" fmla="*/ 2828 h 3099"/>
              <a:gd name="TX40" fmla="*/ 1853 w 3493"/>
              <a:gd name="TY40" fmla="*/ 2813 h 3099"/>
              <a:gd name="TX41" fmla="*/ 1837 w 3493"/>
              <a:gd name="TY41" fmla="*/ 2793 h 3099"/>
              <a:gd name="TX42" fmla="*/ 1827 w 3493"/>
              <a:gd name="TY42" fmla="*/ 2772 h 3099"/>
              <a:gd name="TX43" fmla="*/ 1821 w 3493"/>
              <a:gd name="TY43" fmla="*/ 2749 h 3099"/>
              <a:gd name="TX44" fmla="*/ 1821 w 3493"/>
              <a:gd name="TY44" fmla="*/ 2726 h 3099"/>
              <a:gd name="TX45" fmla="*/ 1827 w 3493"/>
              <a:gd name="TY45" fmla="*/ 2703 h 3099"/>
              <a:gd name="TX46" fmla="*/ 1837 w 3493"/>
              <a:gd name="TY46" fmla="*/ 2681 h 3099"/>
              <a:gd name="TX47" fmla="*/ 1853 w 3493"/>
              <a:gd name="TY47" fmla="*/ 2662 h 3099"/>
              <a:gd name="TX48" fmla="*/ 3035 w 3493"/>
              <a:gd name="TY48" fmla="*/ 1505 h 3099"/>
              <a:gd name="TX49" fmla="*/ 3079 w 3493"/>
              <a:gd name="TY49" fmla="*/ 1458 h 3099"/>
              <a:gd name="TX50" fmla="*/ 3118 w 3493"/>
              <a:gd name="TY50" fmla="*/ 1407 h 3099"/>
              <a:gd name="TX51" fmla="*/ 3153 w 3493"/>
              <a:gd name="TY51" fmla="*/ 1355 h 3099"/>
              <a:gd name="TX52" fmla="*/ 3183 w 3493"/>
              <a:gd name="TY52" fmla="*/ 1300 h 3099"/>
              <a:gd name="TX53" fmla="*/ 3208 w 3493"/>
              <a:gd name="TY53" fmla="*/ 1243 h 3099"/>
              <a:gd name="TX54" fmla="*/ 3228 w 3493"/>
              <a:gd name="TY54" fmla="*/ 1185 h 3099"/>
              <a:gd name="TX55" fmla="*/ 3242 w 3493"/>
              <a:gd name="TY55" fmla="*/ 1126 h 3099"/>
              <a:gd name="TX56" fmla="*/ 3253 w 3493"/>
              <a:gd name="TY56" fmla="*/ 1066 h 3099"/>
              <a:gd name="TX57" fmla="*/ 3257 w 3493"/>
              <a:gd name="TY57" fmla="*/ 1006 h 3099"/>
              <a:gd name="TX58" fmla="*/ 3257 w 3493"/>
              <a:gd name="TY58" fmla="*/ 946 h 3099"/>
              <a:gd name="TX59" fmla="*/ 3253 w 3493"/>
              <a:gd name="TY59" fmla="*/ 885 h 3099"/>
              <a:gd name="TX60" fmla="*/ 3242 w 3493"/>
              <a:gd name="TY60" fmla="*/ 826 h 3099"/>
              <a:gd name="TX61" fmla="*/ 3228 w 3493"/>
              <a:gd name="TY61" fmla="*/ 766 h 3099"/>
              <a:gd name="TX62" fmla="*/ 3208 w 3493"/>
              <a:gd name="TY62" fmla="*/ 709 h 3099"/>
              <a:gd name="TX63" fmla="*/ 3183 w 3493"/>
              <a:gd name="TY63" fmla="*/ 653 h 3099"/>
              <a:gd name="TX64" fmla="*/ 3153 w 3493"/>
              <a:gd name="TY64" fmla="*/ 598 h 3099"/>
              <a:gd name="TX65" fmla="*/ 3118 w 3493"/>
              <a:gd name="TY65" fmla="*/ 545 h 3099"/>
              <a:gd name="TX66" fmla="*/ 3079 w 3493"/>
              <a:gd name="TY66" fmla="*/ 495 h 3099"/>
              <a:gd name="TX67" fmla="*/ 3035 w 3493"/>
              <a:gd name="TY67" fmla="*/ 448 h 3099"/>
              <a:gd name="TX68" fmla="*/ 2985 w 3493"/>
              <a:gd name="TY68" fmla="*/ 403 h 3099"/>
              <a:gd name="TX69" fmla="*/ 2935 w 3493"/>
              <a:gd name="TY69" fmla="*/ 364 h 3099"/>
              <a:gd name="TX70" fmla="*/ 2881 w 3493"/>
              <a:gd name="TY70" fmla="*/ 331 h 3099"/>
              <a:gd name="TX71" fmla="*/ 2825 w 3493"/>
              <a:gd name="TY71" fmla="*/ 301 h 3099"/>
              <a:gd name="TX72" fmla="*/ 2767 w 3493"/>
              <a:gd name="TY72" fmla="*/ 277 h 3099"/>
              <a:gd name="TX73" fmla="*/ 2708 w 3493"/>
              <a:gd name="TY73" fmla="*/ 258 h 3099"/>
              <a:gd name="TX74" fmla="*/ 2648 w 3493"/>
              <a:gd name="TY74" fmla="*/ 243 h 3099"/>
              <a:gd name="TX75" fmla="*/ 2586 w 3493"/>
              <a:gd name="TY75" fmla="*/ 234 h 3099"/>
              <a:gd name="TX76" fmla="*/ 2525 w 3493"/>
              <a:gd name="TY76" fmla="*/ 229 h 3099"/>
              <a:gd name="TX77" fmla="*/ 2464 w 3493"/>
              <a:gd name="TY77" fmla="*/ 229 h 3099"/>
              <a:gd name="TX78" fmla="*/ 2402 w 3493"/>
              <a:gd name="TY78" fmla="*/ 234 h 3099"/>
              <a:gd name="TX79" fmla="*/ 2340 w 3493"/>
              <a:gd name="TY79" fmla="*/ 243 h 3099"/>
              <a:gd name="TX80" fmla="*/ 2280 w 3493"/>
              <a:gd name="TY80" fmla="*/ 258 h 3099"/>
              <a:gd name="TX81" fmla="*/ 2221 w 3493"/>
              <a:gd name="TY81" fmla="*/ 277 h 3099"/>
              <a:gd name="TX82" fmla="*/ 2164 w 3493"/>
              <a:gd name="TY82" fmla="*/ 301 h 3099"/>
              <a:gd name="TX83" fmla="*/ 2108 w 3493"/>
              <a:gd name="TY83" fmla="*/ 331 h 3099"/>
              <a:gd name="TX84" fmla="*/ 2055 w 3493"/>
              <a:gd name="TY84" fmla="*/ 364 h 3099"/>
              <a:gd name="TX85" fmla="*/ 2003 w 3493"/>
              <a:gd name="TY85" fmla="*/ 403 h 3099"/>
              <a:gd name="TX86" fmla="*/ 1955 w 3493"/>
              <a:gd name="TY86" fmla="*/ 448 h 3099"/>
              <a:gd name="TX87" fmla="*/ 378 w 3493"/>
              <a:gd name="TY87" fmla="*/ 1972 h 3099"/>
              <a:gd name="TX88" fmla="*/ 341 w 3493"/>
              <a:gd name="TY88" fmla="*/ 2013 h 3099"/>
              <a:gd name="TX89" fmla="*/ 307 w 3493"/>
              <a:gd name="TY89" fmla="*/ 2057 h 3099"/>
              <a:gd name="TX90" fmla="*/ 280 w 3493"/>
              <a:gd name="TY90" fmla="*/ 2102 h 3099"/>
              <a:gd name="TX91" fmla="*/ 258 w 3493"/>
              <a:gd name="TY91" fmla="*/ 2149 h 3099"/>
              <a:gd name="TX92" fmla="*/ 241 w 3493"/>
              <a:gd name="TY92" fmla="*/ 2199 h 3099"/>
              <a:gd name="TX93" fmla="*/ 228 w 3493"/>
              <a:gd name="TY93" fmla="*/ 2248 h 3099"/>
              <a:gd name="TX94" fmla="*/ 220 w 3493"/>
              <a:gd name="TY94" fmla="*/ 2299 h 3099"/>
              <a:gd name="TX95" fmla="*/ 218 w 3493"/>
              <a:gd name="TY95" fmla="*/ 2350 h 3099"/>
              <a:gd name="TX96" fmla="*/ 220 w 3493"/>
              <a:gd name="TY96" fmla="*/ 2402 h 3099"/>
              <a:gd name="TX97" fmla="*/ 228 w 3493"/>
              <a:gd name="TY97" fmla="*/ 2452 h 3099"/>
              <a:gd name="TX98" fmla="*/ 241 w 3493"/>
              <a:gd name="TY98" fmla="*/ 2503 h 3099"/>
              <a:gd name="TX99" fmla="*/ 258 w 3493"/>
              <a:gd name="TY99" fmla="*/ 2551 h 3099"/>
              <a:gd name="TX100" fmla="*/ 280 w 3493"/>
              <a:gd name="TY100" fmla="*/ 2599 h 3099"/>
              <a:gd name="TX101" fmla="*/ 307 w 3493"/>
              <a:gd name="TY101" fmla="*/ 2644 h 3099"/>
              <a:gd name="TX102" fmla="*/ 341 w 3493"/>
              <a:gd name="TY102" fmla="*/ 2687 h 3099"/>
              <a:gd name="TX103" fmla="*/ 378 w 3493"/>
              <a:gd name="TY103" fmla="*/ 2728 h 3099"/>
              <a:gd name="TX104" fmla="*/ 419 w 3493"/>
              <a:gd name="TY104" fmla="*/ 2765 h 3099"/>
              <a:gd name="TX105" fmla="*/ 463 w 3493"/>
              <a:gd name="TY105" fmla="*/ 2796 h 3099"/>
              <a:gd name="TX106" fmla="*/ 509 w 3493"/>
              <a:gd name="TY106" fmla="*/ 2824 h 3099"/>
              <a:gd name="TX107" fmla="*/ 558 w 3493"/>
              <a:gd name="TY107" fmla="*/ 2846 h 3099"/>
              <a:gd name="TX108" fmla="*/ 608 w 3493"/>
              <a:gd name="TY108" fmla="*/ 2863 h 3099"/>
              <a:gd name="TX109" fmla="*/ 660 w 3493"/>
              <a:gd name="TY109" fmla="*/ 2874 h 3099"/>
              <a:gd name="TX110" fmla="*/ 711 w 3493"/>
              <a:gd name="TY110" fmla="*/ 2882 h 3099"/>
              <a:gd name="TX111" fmla="*/ 763 w 3493"/>
              <a:gd name="TY111" fmla="*/ 2885 h 3099"/>
              <a:gd name="TX112" fmla="*/ 816 w 3493"/>
              <a:gd name="TY112" fmla="*/ 2882 h 3099"/>
              <a:gd name="TX113" fmla="*/ 867 w 3493"/>
              <a:gd name="TY113" fmla="*/ 2874 h 3099"/>
              <a:gd name="TX114" fmla="*/ 919 w 3493"/>
              <a:gd name="TY114" fmla="*/ 2863 h 3099"/>
              <a:gd name="TX115" fmla="*/ 968 w 3493"/>
              <a:gd name="TY115" fmla="*/ 2846 h 3099"/>
              <a:gd name="TX116" fmla="*/ 1018 w 3493"/>
              <a:gd name="TY116" fmla="*/ 2824 h 3099"/>
              <a:gd name="TX117" fmla="*/ 1064 w 3493"/>
              <a:gd name="TY117" fmla="*/ 2796 h 3099"/>
              <a:gd name="TX118" fmla="*/ 1108 w 3493"/>
              <a:gd name="TY118" fmla="*/ 2765 h 3099"/>
              <a:gd name="TX119" fmla="*/ 1149 w 3493"/>
              <a:gd name="TY119" fmla="*/ 2728 h 3099"/>
              <a:gd name="TX120" fmla="*/ 2741 w 3493"/>
              <a:gd name="TY120" fmla="*/ 1187 h 3099"/>
              <a:gd name="TX121" fmla="*/ 2768 w 3493"/>
              <a:gd name="TY121" fmla="*/ 1158 h 3099"/>
              <a:gd name="TX122" fmla="*/ 2791 w 3493"/>
              <a:gd name="TY122" fmla="*/ 1125 h 3099"/>
              <a:gd name="TX123" fmla="*/ 2809 w 3493"/>
              <a:gd name="TY123" fmla="*/ 1091 h 3099"/>
              <a:gd name="TX124" fmla="*/ 2823 w 3493"/>
              <a:gd name="TY124" fmla="*/ 1055 h 3099"/>
              <a:gd name="TX125" fmla="*/ 2831 w 3493"/>
              <a:gd name="TY125" fmla="*/ 1018 h 3099"/>
              <a:gd name="TX126" fmla="*/ 2837 w 3493"/>
              <a:gd name="TY126" fmla="*/ 980 h 3099"/>
              <a:gd name="TX127" fmla="*/ 2837 w 3493"/>
              <a:gd name="TY127" fmla="*/ 942 h 3099"/>
              <a:gd name="TX128" fmla="*/ 2831 w 3493"/>
              <a:gd name="TY128" fmla="*/ 904 h 3099"/>
              <a:gd name="TX129" fmla="*/ 2823 w 3493"/>
              <a:gd name="TY129" fmla="*/ 867 h 3099"/>
              <a:gd name="TX130" fmla="*/ 2809 w 3493"/>
              <a:gd name="TY130" fmla="*/ 832 h 3099"/>
              <a:gd name="TX131" fmla="*/ 2791 w 3493"/>
              <a:gd name="TY131" fmla="*/ 797 h 3099"/>
              <a:gd name="TX132" fmla="*/ 2768 w 3493"/>
              <a:gd name="TY132" fmla="*/ 764 h 3099"/>
              <a:gd name="TX133" fmla="*/ 2741 w 3493"/>
              <a:gd name="TY133" fmla="*/ 734 h 3099"/>
              <a:gd name="TX134" fmla="*/ 2710 w 3493"/>
              <a:gd name="TY134" fmla="*/ 707 h 3099"/>
              <a:gd name="TX135" fmla="*/ 2677 w 3493"/>
              <a:gd name="TY135" fmla="*/ 685 h 3099"/>
              <a:gd name="TX136" fmla="*/ 2642 w 3493"/>
              <a:gd name="TY136" fmla="*/ 668 h 3099"/>
              <a:gd name="TX137" fmla="*/ 2605 w 3493"/>
              <a:gd name="TY137" fmla="*/ 654 h 3099"/>
              <a:gd name="TX138" fmla="*/ 2567 w 3493"/>
              <a:gd name="TY138" fmla="*/ 645 h 3099"/>
              <a:gd name="TX139" fmla="*/ 2528 w 3493"/>
              <a:gd name="TY139" fmla="*/ 641 h 3099"/>
              <a:gd name="TX140" fmla="*/ 2490 w 3493"/>
              <a:gd name="TY140" fmla="*/ 641 h 3099"/>
              <a:gd name="TX141" fmla="*/ 2452 w 3493"/>
              <a:gd name="TY141" fmla="*/ 645 h 3099"/>
              <a:gd name="TX142" fmla="*/ 2415 w 3493"/>
              <a:gd name="TY142" fmla="*/ 654 h 3099"/>
              <a:gd name="TX143" fmla="*/ 2377 w 3493"/>
              <a:gd name="TY143" fmla="*/ 668 h 3099"/>
              <a:gd name="TX144" fmla="*/ 2343 w 3493"/>
              <a:gd name="TY144" fmla="*/ 685 h 3099"/>
              <a:gd name="TX145" fmla="*/ 2309 w 3493"/>
              <a:gd name="TY145" fmla="*/ 707 h 3099"/>
              <a:gd name="TX146" fmla="*/ 2278 w 3493"/>
              <a:gd name="TY146" fmla="*/ 734 h 3099"/>
              <a:gd name="TX147" fmla="*/ 1082 w 3493"/>
              <a:gd name="TY147" fmla="*/ 1906 h 3099"/>
              <a:gd name="TX148" fmla="*/ 1062 w 3493"/>
              <a:gd name="TY148" fmla="*/ 1922 h 3099"/>
              <a:gd name="TX149" fmla="*/ 1040 w 3493"/>
              <a:gd name="TY149" fmla="*/ 1931 h 3099"/>
              <a:gd name="TX150" fmla="*/ 1017 w 3493"/>
              <a:gd name="TY150" fmla="*/ 1937 h 3099"/>
              <a:gd name="TX151" fmla="*/ 992 w 3493"/>
              <a:gd name="TY151" fmla="*/ 1937 h 3099"/>
              <a:gd name="TX152" fmla="*/ 969 w 3493"/>
              <a:gd name="TY152" fmla="*/ 1931 h 3099"/>
              <a:gd name="TX153" fmla="*/ 947 w 3493"/>
              <a:gd name="TY153" fmla="*/ 1922 h 3099"/>
              <a:gd name="TX154" fmla="*/ 927 w 3493"/>
              <a:gd name="TY154" fmla="*/ 1906 h 3099"/>
              <a:gd name="TX155" fmla="*/ 911 w 3493"/>
              <a:gd name="TY155" fmla="*/ 1887 h 3099"/>
              <a:gd name="TX156" fmla="*/ 900 w 3493"/>
              <a:gd name="TY156" fmla="*/ 1865 h 3099"/>
              <a:gd name="TX157" fmla="*/ 896 w 3493"/>
              <a:gd name="TY157" fmla="*/ 1842 h 3099"/>
              <a:gd name="TX158" fmla="*/ 896 w 3493"/>
              <a:gd name="TY158" fmla="*/ 1819 h 3099"/>
              <a:gd name="TX159" fmla="*/ 900 w 3493"/>
              <a:gd name="TY159" fmla="*/ 1796 h 3099"/>
              <a:gd name="TX160" fmla="*/ 911 w 3493"/>
              <a:gd name="TY160" fmla="*/ 1775 h 3099"/>
              <a:gd name="TX161" fmla="*/ 927 w 3493"/>
              <a:gd name="TY161" fmla="*/ 1755 h 3099"/>
              <a:gd name="TX162" fmla="*/ 2123 w 3493"/>
              <a:gd name="TY162" fmla="*/ 583 h 3099"/>
              <a:gd name="TX163" fmla="*/ 2165 w 3493"/>
              <a:gd name="TY163" fmla="*/ 546 h 3099"/>
              <a:gd name="TX164" fmla="*/ 2209 w 3493"/>
              <a:gd name="TY164" fmla="*/ 515 h 3099"/>
              <a:gd name="TX165" fmla="*/ 2255 w 3493"/>
              <a:gd name="TY165" fmla="*/ 488 h 3099"/>
              <a:gd name="TX166" fmla="*/ 2304 w 3493"/>
              <a:gd name="TY166" fmla="*/ 465 h 3099"/>
              <a:gd name="TX167" fmla="*/ 2354 w 3493"/>
              <a:gd name="TY167" fmla="*/ 449 h 3099"/>
              <a:gd name="TX168" fmla="*/ 2405 w 3493"/>
              <a:gd name="TY168" fmla="*/ 436 h 3099"/>
              <a:gd name="TX169" fmla="*/ 2457 w 3493"/>
              <a:gd name="TY169" fmla="*/ 429 h 3099"/>
              <a:gd name="TX170" fmla="*/ 2509 w 3493"/>
              <a:gd name="TY170" fmla="*/ 427 h 3099"/>
              <a:gd name="TX171" fmla="*/ 2562 w 3493"/>
              <a:gd name="TY171" fmla="*/ 429 h 3099"/>
              <a:gd name="TX172" fmla="*/ 2613 w 3493"/>
              <a:gd name="TY172" fmla="*/ 436 h 3099"/>
              <a:gd name="TX173" fmla="*/ 2665 w 3493"/>
              <a:gd name="TY173" fmla="*/ 449 h 3099"/>
              <a:gd name="TX174" fmla="*/ 2714 w 3493"/>
              <a:gd name="TY174" fmla="*/ 465 h 3099"/>
              <a:gd name="TX175" fmla="*/ 2763 w 3493"/>
              <a:gd name="TY175" fmla="*/ 488 h 3099"/>
              <a:gd name="TX176" fmla="*/ 2810 w 3493"/>
              <a:gd name="TY176" fmla="*/ 515 h 3099"/>
              <a:gd name="TX177" fmla="*/ 2854 w 3493"/>
              <a:gd name="TY177" fmla="*/ 546 h 3099"/>
              <a:gd name="TX178" fmla="*/ 2895 w 3493"/>
              <a:gd name="TY178" fmla="*/ 583 h 3099"/>
              <a:gd name="TX179" fmla="*/ 2932 w 3493"/>
              <a:gd name="TY179" fmla="*/ 623 h 3099"/>
              <a:gd name="TX180" fmla="*/ 2965 w 3493"/>
              <a:gd name="TY180" fmla="*/ 666 h 3099"/>
              <a:gd name="TX181" fmla="*/ 2993 w 3493"/>
              <a:gd name="TY181" fmla="*/ 713 h 3099"/>
              <a:gd name="TX182" fmla="*/ 3015 w 3493"/>
              <a:gd name="TY182" fmla="*/ 760 h 3099"/>
              <a:gd name="TX183" fmla="*/ 3032 w 3493"/>
              <a:gd name="TY183" fmla="*/ 809 h 3099"/>
              <a:gd name="TX184" fmla="*/ 3045 w 3493"/>
              <a:gd name="TY184" fmla="*/ 859 h 3099"/>
              <a:gd name="TX185" fmla="*/ 3053 w 3493"/>
              <a:gd name="TY185" fmla="*/ 910 h 3099"/>
              <a:gd name="TX186" fmla="*/ 3055 w 3493"/>
              <a:gd name="TY186" fmla="*/ 961 h 3099"/>
              <a:gd name="TX187" fmla="*/ 3053 w 3493"/>
              <a:gd name="TY187" fmla="*/ 1012 h 3099"/>
              <a:gd name="TX188" fmla="*/ 3045 w 3493"/>
              <a:gd name="TY188" fmla="*/ 1063 h 3099"/>
              <a:gd name="TX189" fmla="*/ 3032 w 3493"/>
              <a:gd name="TY189" fmla="*/ 1113 h 3099"/>
              <a:gd name="TX190" fmla="*/ 3015 w 3493"/>
              <a:gd name="TY190" fmla="*/ 1162 h 3099"/>
              <a:gd name="TX191" fmla="*/ 2993 w 3493"/>
              <a:gd name="TY191" fmla="*/ 1209 h 3099"/>
              <a:gd name="TX192" fmla="*/ 2965 w 3493"/>
              <a:gd name="TY192" fmla="*/ 1255 h 3099"/>
              <a:gd name="TX193" fmla="*/ 2932 w 3493"/>
              <a:gd name="TY193" fmla="*/ 1298 h 3099"/>
              <a:gd name="TX194" fmla="*/ 2895 w 3493"/>
              <a:gd name="TY194" fmla="*/ 1339 h 3099"/>
              <a:gd name="TX195" fmla="*/ 1303 w 3493"/>
              <a:gd name="TY195" fmla="*/ 2879 h 3099"/>
              <a:gd name="TX196" fmla="*/ 1255 w 3493"/>
              <a:gd name="TY196" fmla="*/ 2923 h 3099"/>
              <a:gd name="TX197" fmla="*/ 1203 w 3493"/>
              <a:gd name="TY197" fmla="*/ 2962 h 3099"/>
              <a:gd name="TX198" fmla="*/ 1150 w 3493"/>
              <a:gd name="TY198" fmla="*/ 2995 h 3099"/>
              <a:gd name="TX199" fmla="*/ 1094 w 3493"/>
              <a:gd name="TY199" fmla="*/ 3025 h 3099"/>
              <a:gd name="TX200" fmla="*/ 1036 w 3493"/>
              <a:gd name="TY200" fmla="*/ 3049 h 3099"/>
              <a:gd name="TX201" fmla="*/ 977 w 3493"/>
              <a:gd name="TY201" fmla="*/ 3068 h 3099"/>
              <a:gd name="TX202" fmla="*/ 917 w 3493"/>
              <a:gd name="TY202" fmla="*/ 3083 h 3099"/>
              <a:gd name="TX203" fmla="*/ 855 w 3493"/>
              <a:gd name="TY203" fmla="*/ 3092 h 3099"/>
              <a:gd name="TX204" fmla="*/ 794 w 3493"/>
              <a:gd name="TY204" fmla="*/ 3097 h 3099"/>
              <a:gd name="TX205" fmla="*/ 733 w 3493"/>
              <a:gd name="TY205" fmla="*/ 3097 h 3099"/>
              <a:gd name="TX206" fmla="*/ 671 w 3493"/>
              <a:gd name="TY206" fmla="*/ 3092 h 3099"/>
              <a:gd name="TX207" fmla="*/ 609 w 3493"/>
              <a:gd name="TY207" fmla="*/ 3083 h 3099"/>
              <a:gd name="TX208" fmla="*/ 549 w 3493"/>
              <a:gd name="TY208" fmla="*/ 3068 h 3099"/>
              <a:gd name="TX209" fmla="*/ 490 w 3493"/>
              <a:gd name="TY209" fmla="*/ 3049 h 3099"/>
              <a:gd name="TX210" fmla="*/ 433 w 3493"/>
              <a:gd name="TY210" fmla="*/ 3025 h 3099"/>
              <a:gd name="TX211" fmla="*/ 377 w 3493"/>
              <a:gd name="TY211" fmla="*/ 2995 h 3099"/>
              <a:gd name="TX212" fmla="*/ 323 w 3493"/>
              <a:gd name="TY212" fmla="*/ 2962 h 3099"/>
              <a:gd name="TX213" fmla="*/ 272 w 3493"/>
              <a:gd name="TY213" fmla="*/ 2923 h 3099"/>
              <a:gd name="TX214" fmla="*/ 224 w 3493"/>
              <a:gd name="TY214" fmla="*/ 2879 h 3099"/>
              <a:gd name="TX215" fmla="*/ 178 w 3493"/>
              <a:gd name="TY215" fmla="*/ 2832 h 3099"/>
              <a:gd name="TX216" fmla="*/ 139 w 3493"/>
              <a:gd name="TY216" fmla="*/ 2782 h 3099"/>
              <a:gd name="TX217" fmla="*/ 104 w 3493"/>
              <a:gd name="TY217" fmla="*/ 2729 h 3099"/>
              <a:gd name="TX218" fmla="*/ 75 w 3493"/>
              <a:gd name="TY218" fmla="*/ 2674 h 3099"/>
              <a:gd name="TX219" fmla="*/ 51 w 3493"/>
              <a:gd name="TY219" fmla="*/ 2617 h 3099"/>
              <a:gd name="TX220" fmla="*/ 30 w 3493"/>
              <a:gd name="TY220" fmla="*/ 2560 h 3099"/>
              <a:gd name="TX221" fmla="*/ 15 w 3493"/>
              <a:gd name="TY221" fmla="*/ 2501 h 3099"/>
              <a:gd name="TX222" fmla="*/ 5 w 3493"/>
              <a:gd name="TY222" fmla="*/ 2441 h 3099"/>
              <a:gd name="TX223" fmla="*/ 0 w 3493"/>
              <a:gd name="TY223" fmla="*/ 2381 h 3099"/>
              <a:gd name="TX224" fmla="*/ 0 w 3493"/>
              <a:gd name="TY224" fmla="*/ 2321 h 3099"/>
              <a:gd name="TX225" fmla="*/ 5 w 3493"/>
              <a:gd name="TY225" fmla="*/ 2260 h 3099"/>
              <a:gd name="TX226" fmla="*/ 15 w 3493"/>
              <a:gd name="TY226" fmla="*/ 2200 h 3099"/>
              <a:gd name="TX227" fmla="*/ 30 w 3493"/>
              <a:gd name="TY227" fmla="*/ 2141 h 3099"/>
              <a:gd name="TX228" fmla="*/ 51 w 3493"/>
              <a:gd name="TY228" fmla="*/ 2083 h 3099"/>
              <a:gd name="TX229" fmla="*/ 75 w 3493"/>
              <a:gd name="TY229" fmla="*/ 2027 h 3099"/>
              <a:gd name="TX230" fmla="*/ 104 w 3493"/>
              <a:gd name="TY230" fmla="*/ 1972 h 3099"/>
              <a:gd name="TX231" fmla="*/ 139 w 3493"/>
              <a:gd name="TY231" fmla="*/ 1920 h 3099"/>
              <a:gd name="TX232" fmla="*/ 178 w 3493"/>
              <a:gd name="TY232" fmla="*/ 1869 h 3099"/>
              <a:gd name="TX233" fmla="*/ 224 w 3493"/>
              <a:gd name="TY233" fmla="*/ 1822 h 3099"/>
              <a:gd name="TX234" fmla="*/ 1815 w 3493"/>
              <a:gd name="TY234" fmla="*/ 281 h 3099"/>
              <a:gd name="TX235" fmla="*/ 1872 w 3493"/>
              <a:gd name="TY235" fmla="*/ 230 h 3099"/>
              <a:gd name="TX236" fmla="*/ 1931 w 3493"/>
              <a:gd name="TY236" fmla="*/ 183 h 3099"/>
              <a:gd name="TX237" fmla="*/ 1992 w 3493"/>
              <a:gd name="TY237" fmla="*/ 143 h 3099"/>
              <a:gd name="TX238" fmla="*/ 2057 w 3493"/>
              <a:gd name="TY238" fmla="*/ 108 h 3099"/>
              <a:gd name="TX239" fmla="*/ 2123 w 3493"/>
              <a:gd name="TY239" fmla="*/ 76 h 3099"/>
              <a:gd name="TX240" fmla="*/ 2191 w 3493"/>
              <a:gd name="TY240" fmla="*/ 51 h 3099"/>
              <a:gd name="TX241" fmla="*/ 2261 w 3493"/>
              <a:gd name="TY241" fmla="*/ 31 h 3099"/>
              <a:gd name="TX242" fmla="*/ 2331 w 3493"/>
              <a:gd name="TY242" fmla="*/ 15 h 3099"/>
              <a:gd name="TX243" fmla="*/ 2402 w 3493"/>
              <a:gd name="TY243" fmla="*/ 5 h 3099"/>
              <a:gd name="TX244" fmla="*/ 2474 w 3493"/>
              <a:gd name="TY244" fmla="*/ 0 h 30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3" h="3099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6723380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8.3.3 케라스에서 뉴럴 스타일 트랜스퍼 구현하기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587375" y="1158875"/>
            <a:ext cx="511238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코드 8-14 변수 초깃값 정의하기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3" name="그림 22" descr="C:/Users/ehdal/AppData/Roaming/PolarisOffice/ETemp/11952_16561328/fImage18715316810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5" y="1537335"/>
            <a:ext cx="5890260" cy="165417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24" name="텍스트 상자 23"/>
          <p:cNvSpPr txBox="1">
            <a:spLocks/>
          </p:cNvSpPr>
          <p:nvPr/>
        </p:nvSpPr>
        <p:spPr>
          <a:xfrm>
            <a:off x="579755" y="3368675"/>
            <a:ext cx="5112385" cy="3721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코드 8-15 유틸리티 함수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5" name="그림 24" descr="C:/Users/ehdal/AppData/Roaming/PolarisOffice/ETemp/11952_16561328/fImage30310321224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5" y="3718560"/>
            <a:ext cx="5281930" cy="289623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89850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035" cy="248285"/>
          </a:xfrm>
          <a:custGeom>
            <a:avLst/>
            <a:gdLst>
              <a:gd name="TX0" fmla="*/ 2474 w 3493"/>
              <a:gd name="TY0" fmla="*/ 0 h 3099"/>
              <a:gd name="TX1" fmla="*/ 2546 w 3493"/>
              <a:gd name="TY1" fmla="*/ 0 h 3099"/>
              <a:gd name="TX2" fmla="*/ 2618 w 3493"/>
              <a:gd name="TY2" fmla="*/ 5 h 3099"/>
              <a:gd name="TX3" fmla="*/ 2689 w 3493"/>
              <a:gd name="TY3" fmla="*/ 15 h 3099"/>
              <a:gd name="TX4" fmla="*/ 2758 w 3493"/>
              <a:gd name="TY4" fmla="*/ 31 h 3099"/>
              <a:gd name="TX5" fmla="*/ 2828 w 3493"/>
              <a:gd name="TY5" fmla="*/ 51 h 3099"/>
              <a:gd name="TX6" fmla="*/ 2896 w 3493"/>
              <a:gd name="TY6" fmla="*/ 76 h 3099"/>
              <a:gd name="TX7" fmla="*/ 2963 w 3493"/>
              <a:gd name="TY7" fmla="*/ 108 h 3099"/>
              <a:gd name="TX8" fmla="*/ 3026 w 3493"/>
              <a:gd name="TY8" fmla="*/ 143 h 3099"/>
              <a:gd name="TX9" fmla="*/ 3088 w 3493"/>
              <a:gd name="TY9" fmla="*/ 183 h 3099"/>
              <a:gd name="TX10" fmla="*/ 3147 w 3493"/>
              <a:gd name="TY10" fmla="*/ 230 h 3099"/>
              <a:gd name="TX11" fmla="*/ 3204 w 3493"/>
              <a:gd name="TY11" fmla="*/ 281 h 3099"/>
              <a:gd name="TX12" fmla="*/ 3256 w 3493"/>
              <a:gd name="TY12" fmla="*/ 336 h 3099"/>
              <a:gd name="TX13" fmla="*/ 3303 w 3493"/>
              <a:gd name="TY13" fmla="*/ 394 h 3099"/>
              <a:gd name="TX14" fmla="*/ 3345 w 3493"/>
              <a:gd name="TY14" fmla="*/ 455 h 3099"/>
              <a:gd name="TX15" fmla="*/ 3382 w 3493"/>
              <a:gd name="TY15" fmla="*/ 518 h 3099"/>
              <a:gd name="TX16" fmla="*/ 3413 w 3493"/>
              <a:gd name="TY16" fmla="*/ 582 h 3099"/>
              <a:gd name="TX17" fmla="*/ 3439 w 3493"/>
              <a:gd name="TY17" fmla="*/ 650 h 3099"/>
              <a:gd name="TX18" fmla="*/ 3460 w 3493"/>
              <a:gd name="TY18" fmla="*/ 717 h 3099"/>
              <a:gd name="TX19" fmla="*/ 3475 w 3493"/>
              <a:gd name="TY19" fmla="*/ 786 h 3099"/>
              <a:gd name="TX20" fmla="*/ 3486 w 3493"/>
              <a:gd name="TY20" fmla="*/ 856 h 3099"/>
              <a:gd name="TX21" fmla="*/ 3491 w 3493"/>
              <a:gd name="TY21" fmla="*/ 926 h 3099"/>
              <a:gd name="TX22" fmla="*/ 3491 w 3493"/>
              <a:gd name="TY22" fmla="*/ 996 h 3099"/>
              <a:gd name="TX23" fmla="*/ 3486 w 3493"/>
              <a:gd name="TY23" fmla="*/ 1066 h 3099"/>
              <a:gd name="TX24" fmla="*/ 3475 w 3493"/>
              <a:gd name="TY24" fmla="*/ 1136 h 3099"/>
              <a:gd name="TX25" fmla="*/ 3460 w 3493"/>
              <a:gd name="TY25" fmla="*/ 1205 h 3099"/>
              <a:gd name="TX26" fmla="*/ 3439 w 3493"/>
              <a:gd name="TY26" fmla="*/ 1273 h 3099"/>
              <a:gd name="TX27" fmla="*/ 3413 w 3493"/>
              <a:gd name="TY27" fmla="*/ 1339 h 3099"/>
              <a:gd name="TX28" fmla="*/ 3382 w 3493"/>
              <a:gd name="TY28" fmla="*/ 1404 h 3099"/>
              <a:gd name="TX29" fmla="*/ 3345 w 3493"/>
              <a:gd name="TY29" fmla="*/ 1467 h 3099"/>
              <a:gd name="TX30" fmla="*/ 3303 w 3493"/>
              <a:gd name="TY30" fmla="*/ 1528 h 3099"/>
              <a:gd name="TX31" fmla="*/ 3256 w 3493"/>
              <a:gd name="TY31" fmla="*/ 1586 h 3099"/>
              <a:gd name="TX32" fmla="*/ 3204 w 3493"/>
              <a:gd name="TY32" fmla="*/ 1641 h 3099"/>
              <a:gd name="TX33" fmla="*/ 2007 w 3493"/>
              <a:gd name="TY33" fmla="*/ 2813 h 3099"/>
              <a:gd name="TX34" fmla="*/ 1988 w 3493"/>
              <a:gd name="TY34" fmla="*/ 2828 h 3099"/>
              <a:gd name="TX35" fmla="*/ 1965 w 3493"/>
              <a:gd name="TY35" fmla="*/ 2838 h 3099"/>
              <a:gd name="TX36" fmla="*/ 1942 w 3493"/>
              <a:gd name="TY36" fmla="*/ 2844 h 3099"/>
              <a:gd name="TX37" fmla="*/ 1918 w 3493"/>
              <a:gd name="TY37" fmla="*/ 2844 h 3099"/>
              <a:gd name="TX38" fmla="*/ 1894 w 3493"/>
              <a:gd name="TY38" fmla="*/ 2838 h 3099"/>
              <a:gd name="TX39" fmla="*/ 1873 w 3493"/>
              <a:gd name="TY39" fmla="*/ 2828 h 3099"/>
              <a:gd name="TX40" fmla="*/ 1853 w 3493"/>
              <a:gd name="TY40" fmla="*/ 2813 h 3099"/>
              <a:gd name="TX41" fmla="*/ 1837 w 3493"/>
              <a:gd name="TY41" fmla="*/ 2793 h 3099"/>
              <a:gd name="TX42" fmla="*/ 1827 w 3493"/>
              <a:gd name="TY42" fmla="*/ 2772 h 3099"/>
              <a:gd name="TX43" fmla="*/ 1821 w 3493"/>
              <a:gd name="TY43" fmla="*/ 2749 h 3099"/>
              <a:gd name="TX44" fmla="*/ 1821 w 3493"/>
              <a:gd name="TY44" fmla="*/ 2726 h 3099"/>
              <a:gd name="TX45" fmla="*/ 1827 w 3493"/>
              <a:gd name="TY45" fmla="*/ 2703 h 3099"/>
              <a:gd name="TX46" fmla="*/ 1837 w 3493"/>
              <a:gd name="TY46" fmla="*/ 2681 h 3099"/>
              <a:gd name="TX47" fmla="*/ 1853 w 3493"/>
              <a:gd name="TY47" fmla="*/ 2662 h 3099"/>
              <a:gd name="TX48" fmla="*/ 3035 w 3493"/>
              <a:gd name="TY48" fmla="*/ 1505 h 3099"/>
              <a:gd name="TX49" fmla="*/ 3079 w 3493"/>
              <a:gd name="TY49" fmla="*/ 1458 h 3099"/>
              <a:gd name="TX50" fmla="*/ 3118 w 3493"/>
              <a:gd name="TY50" fmla="*/ 1407 h 3099"/>
              <a:gd name="TX51" fmla="*/ 3153 w 3493"/>
              <a:gd name="TY51" fmla="*/ 1355 h 3099"/>
              <a:gd name="TX52" fmla="*/ 3183 w 3493"/>
              <a:gd name="TY52" fmla="*/ 1300 h 3099"/>
              <a:gd name="TX53" fmla="*/ 3208 w 3493"/>
              <a:gd name="TY53" fmla="*/ 1243 h 3099"/>
              <a:gd name="TX54" fmla="*/ 3228 w 3493"/>
              <a:gd name="TY54" fmla="*/ 1185 h 3099"/>
              <a:gd name="TX55" fmla="*/ 3242 w 3493"/>
              <a:gd name="TY55" fmla="*/ 1126 h 3099"/>
              <a:gd name="TX56" fmla="*/ 3253 w 3493"/>
              <a:gd name="TY56" fmla="*/ 1066 h 3099"/>
              <a:gd name="TX57" fmla="*/ 3257 w 3493"/>
              <a:gd name="TY57" fmla="*/ 1006 h 3099"/>
              <a:gd name="TX58" fmla="*/ 3257 w 3493"/>
              <a:gd name="TY58" fmla="*/ 946 h 3099"/>
              <a:gd name="TX59" fmla="*/ 3253 w 3493"/>
              <a:gd name="TY59" fmla="*/ 885 h 3099"/>
              <a:gd name="TX60" fmla="*/ 3242 w 3493"/>
              <a:gd name="TY60" fmla="*/ 826 h 3099"/>
              <a:gd name="TX61" fmla="*/ 3228 w 3493"/>
              <a:gd name="TY61" fmla="*/ 766 h 3099"/>
              <a:gd name="TX62" fmla="*/ 3208 w 3493"/>
              <a:gd name="TY62" fmla="*/ 709 h 3099"/>
              <a:gd name="TX63" fmla="*/ 3183 w 3493"/>
              <a:gd name="TY63" fmla="*/ 653 h 3099"/>
              <a:gd name="TX64" fmla="*/ 3153 w 3493"/>
              <a:gd name="TY64" fmla="*/ 598 h 3099"/>
              <a:gd name="TX65" fmla="*/ 3118 w 3493"/>
              <a:gd name="TY65" fmla="*/ 545 h 3099"/>
              <a:gd name="TX66" fmla="*/ 3079 w 3493"/>
              <a:gd name="TY66" fmla="*/ 495 h 3099"/>
              <a:gd name="TX67" fmla="*/ 3035 w 3493"/>
              <a:gd name="TY67" fmla="*/ 448 h 3099"/>
              <a:gd name="TX68" fmla="*/ 2985 w 3493"/>
              <a:gd name="TY68" fmla="*/ 403 h 3099"/>
              <a:gd name="TX69" fmla="*/ 2935 w 3493"/>
              <a:gd name="TY69" fmla="*/ 364 h 3099"/>
              <a:gd name="TX70" fmla="*/ 2881 w 3493"/>
              <a:gd name="TY70" fmla="*/ 331 h 3099"/>
              <a:gd name="TX71" fmla="*/ 2825 w 3493"/>
              <a:gd name="TY71" fmla="*/ 301 h 3099"/>
              <a:gd name="TX72" fmla="*/ 2767 w 3493"/>
              <a:gd name="TY72" fmla="*/ 277 h 3099"/>
              <a:gd name="TX73" fmla="*/ 2708 w 3493"/>
              <a:gd name="TY73" fmla="*/ 258 h 3099"/>
              <a:gd name="TX74" fmla="*/ 2648 w 3493"/>
              <a:gd name="TY74" fmla="*/ 243 h 3099"/>
              <a:gd name="TX75" fmla="*/ 2586 w 3493"/>
              <a:gd name="TY75" fmla="*/ 234 h 3099"/>
              <a:gd name="TX76" fmla="*/ 2525 w 3493"/>
              <a:gd name="TY76" fmla="*/ 229 h 3099"/>
              <a:gd name="TX77" fmla="*/ 2464 w 3493"/>
              <a:gd name="TY77" fmla="*/ 229 h 3099"/>
              <a:gd name="TX78" fmla="*/ 2402 w 3493"/>
              <a:gd name="TY78" fmla="*/ 234 h 3099"/>
              <a:gd name="TX79" fmla="*/ 2340 w 3493"/>
              <a:gd name="TY79" fmla="*/ 243 h 3099"/>
              <a:gd name="TX80" fmla="*/ 2280 w 3493"/>
              <a:gd name="TY80" fmla="*/ 258 h 3099"/>
              <a:gd name="TX81" fmla="*/ 2221 w 3493"/>
              <a:gd name="TY81" fmla="*/ 277 h 3099"/>
              <a:gd name="TX82" fmla="*/ 2164 w 3493"/>
              <a:gd name="TY82" fmla="*/ 301 h 3099"/>
              <a:gd name="TX83" fmla="*/ 2108 w 3493"/>
              <a:gd name="TY83" fmla="*/ 331 h 3099"/>
              <a:gd name="TX84" fmla="*/ 2055 w 3493"/>
              <a:gd name="TY84" fmla="*/ 364 h 3099"/>
              <a:gd name="TX85" fmla="*/ 2003 w 3493"/>
              <a:gd name="TY85" fmla="*/ 403 h 3099"/>
              <a:gd name="TX86" fmla="*/ 1955 w 3493"/>
              <a:gd name="TY86" fmla="*/ 448 h 3099"/>
              <a:gd name="TX87" fmla="*/ 378 w 3493"/>
              <a:gd name="TY87" fmla="*/ 1972 h 3099"/>
              <a:gd name="TX88" fmla="*/ 341 w 3493"/>
              <a:gd name="TY88" fmla="*/ 2013 h 3099"/>
              <a:gd name="TX89" fmla="*/ 307 w 3493"/>
              <a:gd name="TY89" fmla="*/ 2057 h 3099"/>
              <a:gd name="TX90" fmla="*/ 280 w 3493"/>
              <a:gd name="TY90" fmla="*/ 2102 h 3099"/>
              <a:gd name="TX91" fmla="*/ 258 w 3493"/>
              <a:gd name="TY91" fmla="*/ 2149 h 3099"/>
              <a:gd name="TX92" fmla="*/ 241 w 3493"/>
              <a:gd name="TY92" fmla="*/ 2199 h 3099"/>
              <a:gd name="TX93" fmla="*/ 228 w 3493"/>
              <a:gd name="TY93" fmla="*/ 2248 h 3099"/>
              <a:gd name="TX94" fmla="*/ 220 w 3493"/>
              <a:gd name="TY94" fmla="*/ 2299 h 3099"/>
              <a:gd name="TX95" fmla="*/ 218 w 3493"/>
              <a:gd name="TY95" fmla="*/ 2350 h 3099"/>
              <a:gd name="TX96" fmla="*/ 220 w 3493"/>
              <a:gd name="TY96" fmla="*/ 2402 h 3099"/>
              <a:gd name="TX97" fmla="*/ 228 w 3493"/>
              <a:gd name="TY97" fmla="*/ 2452 h 3099"/>
              <a:gd name="TX98" fmla="*/ 241 w 3493"/>
              <a:gd name="TY98" fmla="*/ 2503 h 3099"/>
              <a:gd name="TX99" fmla="*/ 258 w 3493"/>
              <a:gd name="TY99" fmla="*/ 2551 h 3099"/>
              <a:gd name="TX100" fmla="*/ 280 w 3493"/>
              <a:gd name="TY100" fmla="*/ 2599 h 3099"/>
              <a:gd name="TX101" fmla="*/ 307 w 3493"/>
              <a:gd name="TY101" fmla="*/ 2644 h 3099"/>
              <a:gd name="TX102" fmla="*/ 341 w 3493"/>
              <a:gd name="TY102" fmla="*/ 2687 h 3099"/>
              <a:gd name="TX103" fmla="*/ 378 w 3493"/>
              <a:gd name="TY103" fmla="*/ 2728 h 3099"/>
              <a:gd name="TX104" fmla="*/ 419 w 3493"/>
              <a:gd name="TY104" fmla="*/ 2765 h 3099"/>
              <a:gd name="TX105" fmla="*/ 463 w 3493"/>
              <a:gd name="TY105" fmla="*/ 2796 h 3099"/>
              <a:gd name="TX106" fmla="*/ 509 w 3493"/>
              <a:gd name="TY106" fmla="*/ 2824 h 3099"/>
              <a:gd name="TX107" fmla="*/ 558 w 3493"/>
              <a:gd name="TY107" fmla="*/ 2846 h 3099"/>
              <a:gd name="TX108" fmla="*/ 608 w 3493"/>
              <a:gd name="TY108" fmla="*/ 2863 h 3099"/>
              <a:gd name="TX109" fmla="*/ 660 w 3493"/>
              <a:gd name="TY109" fmla="*/ 2874 h 3099"/>
              <a:gd name="TX110" fmla="*/ 711 w 3493"/>
              <a:gd name="TY110" fmla="*/ 2882 h 3099"/>
              <a:gd name="TX111" fmla="*/ 763 w 3493"/>
              <a:gd name="TY111" fmla="*/ 2885 h 3099"/>
              <a:gd name="TX112" fmla="*/ 816 w 3493"/>
              <a:gd name="TY112" fmla="*/ 2882 h 3099"/>
              <a:gd name="TX113" fmla="*/ 867 w 3493"/>
              <a:gd name="TY113" fmla="*/ 2874 h 3099"/>
              <a:gd name="TX114" fmla="*/ 919 w 3493"/>
              <a:gd name="TY114" fmla="*/ 2863 h 3099"/>
              <a:gd name="TX115" fmla="*/ 968 w 3493"/>
              <a:gd name="TY115" fmla="*/ 2846 h 3099"/>
              <a:gd name="TX116" fmla="*/ 1018 w 3493"/>
              <a:gd name="TY116" fmla="*/ 2824 h 3099"/>
              <a:gd name="TX117" fmla="*/ 1064 w 3493"/>
              <a:gd name="TY117" fmla="*/ 2796 h 3099"/>
              <a:gd name="TX118" fmla="*/ 1108 w 3493"/>
              <a:gd name="TY118" fmla="*/ 2765 h 3099"/>
              <a:gd name="TX119" fmla="*/ 1149 w 3493"/>
              <a:gd name="TY119" fmla="*/ 2728 h 3099"/>
              <a:gd name="TX120" fmla="*/ 2741 w 3493"/>
              <a:gd name="TY120" fmla="*/ 1187 h 3099"/>
              <a:gd name="TX121" fmla="*/ 2768 w 3493"/>
              <a:gd name="TY121" fmla="*/ 1158 h 3099"/>
              <a:gd name="TX122" fmla="*/ 2791 w 3493"/>
              <a:gd name="TY122" fmla="*/ 1125 h 3099"/>
              <a:gd name="TX123" fmla="*/ 2809 w 3493"/>
              <a:gd name="TY123" fmla="*/ 1091 h 3099"/>
              <a:gd name="TX124" fmla="*/ 2823 w 3493"/>
              <a:gd name="TY124" fmla="*/ 1055 h 3099"/>
              <a:gd name="TX125" fmla="*/ 2831 w 3493"/>
              <a:gd name="TY125" fmla="*/ 1018 h 3099"/>
              <a:gd name="TX126" fmla="*/ 2837 w 3493"/>
              <a:gd name="TY126" fmla="*/ 980 h 3099"/>
              <a:gd name="TX127" fmla="*/ 2837 w 3493"/>
              <a:gd name="TY127" fmla="*/ 942 h 3099"/>
              <a:gd name="TX128" fmla="*/ 2831 w 3493"/>
              <a:gd name="TY128" fmla="*/ 904 h 3099"/>
              <a:gd name="TX129" fmla="*/ 2823 w 3493"/>
              <a:gd name="TY129" fmla="*/ 867 h 3099"/>
              <a:gd name="TX130" fmla="*/ 2809 w 3493"/>
              <a:gd name="TY130" fmla="*/ 832 h 3099"/>
              <a:gd name="TX131" fmla="*/ 2791 w 3493"/>
              <a:gd name="TY131" fmla="*/ 797 h 3099"/>
              <a:gd name="TX132" fmla="*/ 2768 w 3493"/>
              <a:gd name="TY132" fmla="*/ 764 h 3099"/>
              <a:gd name="TX133" fmla="*/ 2741 w 3493"/>
              <a:gd name="TY133" fmla="*/ 734 h 3099"/>
              <a:gd name="TX134" fmla="*/ 2710 w 3493"/>
              <a:gd name="TY134" fmla="*/ 707 h 3099"/>
              <a:gd name="TX135" fmla="*/ 2677 w 3493"/>
              <a:gd name="TY135" fmla="*/ 685 h 3099"/>
              <a:gd name="TX136" fmla="*/ 2642 w 3493"/>
              <a:gd name="TY136" fmla="*/ 668 h 3099"/>
              <a:gd name="TX137" fmla="*/ 2605 w 3493"/>
              <a:gd name="TY137" fmla="*/ 654 h 3099"/>
              <a:gd name="TX138" fmla="*/ 2567 w 3493"/>
              <a:gd name="TY138" fmla="*/ 645 h 3099"/>
              <a:gd name="TX139" fmla="*/ 2528 w 3493"/>
              <a:gd name="TY139" fmla="*/ 641 h 3099"/>
              <a:gd name="TX140" fmla="*/ 2490 w 3493"/>
              <a:gd name="TY140" fmla="*/ 641 h 3099"/>
              <a:gd name="TX141" fmla="*/ 2452 w 3493"/>
              <a:gd name="TY141" fmla="*/ 645 h 3099"/>
              <a:gd name="TX142" fmla="*/ 2415 w 3493"/>
              <a:gd name="TY142" fmla="*/ 654 h 3099"/>
              <a:gd name="TX143" fmla="*/ 2377 w 3493"/>
              <a:gd name="TY143" fmla="*/ 668 h 3099"/>
              <a:gd name="TX144" fmla="*/ 2343 w 3493"/>
              <a:gd name="TY144" fmla="*/ 685 h 3099"/>
              <a:gd name="TX145" fmla="*/ 2309 w 3493"/>
              <a:gd name="TY145" fmla="*/ 707 h 3099"/>
              <a:gd name="TX146" fmla="*/ 2278 w 3493"/>
              <a:gd name="TY146" fmla="*/ 734 h 3099"/>
              <a:gd name="TX147" fmla="*/ 1082 w 3493"/>
              <a:gd name="TY147" fmla="*/ 1906 h 3099"/>
              <a:gd name="TX148" fmla="*/ 1062 w 3493"/>
              <a:gd name="TY148" fmla="*/ 1922 h 3099"/>
              <a:gd name="TX149" fmla="*/ 1040 w 3493"/>
              <a:gd name="TY149" fmla="*/ 1931 h 3099"/>
              <a:gd name="TX150" fmla="*/ 1017 w 3493"/>
              <a:gd name="TY150" fmla="*/ 1937 h 3099"/>
              <a:gd name="TX151" fmla="*/ 992 w 3493"/>
              <a:gd name="TY151" fmla="*/ 1937 h 3099"/>
              <a:gd name="TX152" fmla="*/ 969 w 3493"/>
              <a:gd name="TY152" fmla="*/ 1931 h 3099"/>
              <a:gd name="TX153" fmla="*/ 947 w 3493"/>
              <a:gd name="TY153" fmla="*/ 1922 h 3099"/>
              <a:gd name="TX154" fmla="*/ 927 w 3493"/>
              <a:gd name="TY154" fmla="*/ 1906 h 3099"/>
              <a:gd name="TX155" fmla="*/ 911 w 3493"/>
              <a:gd name="TY155" fmla="*/ 1887 h 3099"/>
              <a:gd name="TX156" fmla="*/ 900 w 3493"/>
              <a:gd name="TY156" fmla="*/ 1865 h 3099"/>
              <a:gd name="TX157" fmla="*/ 896 w 3493"/>
              <a:gd name="TY157" fmla="*/ 1842 h 3099"/>
              <a:gd name="TX158" fmla="*/ 896 w 3493"/>
              <a:gd name="TY158" fmla="*/ 1819 h 3099"/>
              <a:gd name="TX159" fmla="*/ 900 w 3493"/>
              <a:gd name="TY159" fmla="*/ 1796 h 3099"/>
              <a:gd name="TX160" fmla="*/ 911 w 3493"/>
              <a:gd name="TY160" fmla="*/ 1775 h 3099"/>
              <a:gd name="TX161" fmla="*/ 927 w 3493"/>
              <a:gd name="TY161" fmla="*/ 1755 h 3099"/>
              <a:gd name="TX162" fmla="*/ 2123 w 3493"/>
              <a:gd name="TY162" fmla="*/ 583 h 3099"/>
              <a:gd name="TX163" fmla="*/ 2165 w 3493"/>
              <a:gd name="TY163" fmla="*/ 546 h 3099"/>
              <a:gd name="TX164" fmla="*/ 2209 w 3493"/>
              <a:gd name="TY164" fmla="*/ 515 h 3099"/>
              <a:gd name="TX165" fmla="*/ 2255 w 3493"/>
              <a:gd name="TY165" fmla="*/ 488 h 3099"/>
              <a:gd name="TX166" fmla="*/ 2304 w 3493"/>
              <a:gd name="TY166" fmla="*/ 465 h 3099"/>
              <a:gd name="TX167" fmla="*/ 2354 w 3493"/>
              <a:gd name="TY167" fmla="*/ 449 h 3099"/>
              <a:gd name="TX168" fmla="*/ 2405 w 3493"/>
              <a:gd name="TY168" fmla="*/ 436 h 3099"/>
              <a:gd name="TX169" fmla="*/ 2457 w 3493"/>
              <a:gd name="TY169" fmla="*/ 429 h 3099"/>
              <a:gd name="TX170" fmla="*/ 2509 w 3493"/>
              <a:gd name="TY170" fmla="*/ 427 h 3099"/>
              <a:gd name="TX171" fmla="*/ 2562 w 3493"/>
              <a:gd name="TY171" fmla="*/ 429 h 3099"/>
              <a:gd name="TX172" fmla="*/ 2613 w 3493"/>
              <a:gd name="TY172" fmla="*/ 436 h 3099"/>
              <a:gd name="TX173" fmla="*/ 2665 w 3493"/>
              <a:gd name="TY173" fmla="*/ 449 h 3099"/>
              <a:gd name="TX174" fmla="*/ 2714 w 3493"/>
              <a:gd name="TY174" fmla="*/ 465 h 3099"/>
              <a:gd name="TX175" fmla="*/ 2763 w 3493"/>
              <a:gd name="TY175" fmla="*/ 488 h 3099"/>
              <a:gd name="TX176" fmla="*/ 2810 w 3493"/>
              <a:gd name="TY176" fmla="*/ 515 h 3099"/>
              <a:gd name="TX177" fmla="*/ 2854 w 3493"/>
              <a:gd name="TY177" fmla="*/ 546 h 3099"/>
              <a:gd name="TX178" fmla="*/ 2895 w 3493"/>
              <a:gd name="TY178" fmla="*/ 583 h 3099"/>
              <a:gd name="TX179" fmla="*/ 2932 w 3493"/>
              <a:gd name="TY179" fmla="*/ 623 h 3099"/>
              <a:gd name="TX180" fmla="*/ 2965 w 3493"/>
              <a:gd name="TY180" fmla="*/ 666 h 3099"/>
              <a:gd name="TX181" fmla="*/ 2993 w 3493"/>
              <a:gd name="TY181" fmla="*/ 713 h 3099"/>
              <a:gd name="TX182" fmla="*/ 3015 w 3493"/>
              <a:gd name="TY182" fmla="*/ 760 h 3099"/>
              <a:gd name="TX183" fmla="*/ 3032 w 3493"/>
              <a:gd name="TY183" fmla="*/ 809 h 3099"/>
              <a:gd name="TX184" fmla="*/ 3045 w 3493"/>
              <a:gd name="TY184" fmla="*/ 859 h 3099"/>
              <a:gd name="TX185" fmla="*/ 3053 w 3493"/>
              <a:gd name="TY185" fmla="*/ 910 h 3099"/>
              <a:gd name="TX186" fmla="*/ 3055 w 3493"/>
              <a:gd name="TY186" fmla="*/ 961 h 3099"/>
              <a:gd name="TX187" fmla="*/ 3053 w 3493"/>
              <a:gd name="TY187" fmla="*/ 1012 h 3099"/>
              <a:gd name="TX188" fmla="*/ 3045 w 3493"/>
              <a:gd name="TY188" fmla="*/ 1063 h 3099"/>
              <a:gd name="TX189" fmla="*/ 3032 w 3493"/>
              <a:gd name="TY189" fmla="*/ 1113 h 3099"/>
              <a:gd name="TX190" fmla="*/ 3015 w 3493"/>
              <a:gd name="TY190" fmla="*/ 1162 h 3099"/>
              <a:gd name="TX191" fmla="*/ 2993 w 3493"/>
              <a:gd name="TY191" fmla="*/ 1209 h 3099"/>
              <a:gd name="TX192" fmla="*/ 2965 w 3493"/>
              <a:gd name="TY192" fmla="*/ 1255 h 3099"/>
              <a:gd name="TX193" fmla="*/ 2932 w 3493"/>
              <a:gd name="TY193" fmla="*/ 1298 h 3099"/>
              <a:gd name="TX194" fmla="*/ 2895 w 3493"/>
              <a:gd name="TY194" fmla="*/ 1339 h 3099"/>
              <a:gd name="TX195" fmla="*/ 1303 w 3493"/>
              <a:gd name="TY195" fmla="*/ 2879 h 3099"/>
              <a:gd name="TX196" fmla="*/ 1255 w 3493"/>
              <a:gd name="TY196" fmla="*/ 2923 h 3099"/>
              <a:gd name="TX197" fmla="*/ 1203 w 3493"/>
              <a:gd name="TY197" fmla="*/ 2962 h 3099"/>
              <a:gd name="TX198" fmla="*/ 1150 w 3493"/>
              <a:gd name="TY198" fmla="*/ 2995 h 3099"/>
              <a:gd name="TX199" fmla="*/ 1094 w 3493"/>
              <a:gd name="TY199" fmla="*/ 3025 h 3099"/>
              <a:gd name="TX200" fmla="*/ 1036 w 3493"/>
              <a:gd name="TY200" fmla="*/ 3049 h 3099"/>
              <a:gd name="TX201" fmla="*/ 977 w 3493"/>
              <a:gd name="TY201" fmla="*/ 3068 h 3099"/>
              <a:gd name="TX202" fmla="*/ 917 w 3493"/>
              <a:gd name="TY202" fmla="*/ 3083 h 3099"/>
              <a:gd name="TX203" fmla="*/ 855 w 3493"/>
              <a:gd name="TY203" fmla="*/ 3092 h 3099"/>
              <a:gd name="TX204" fmla="*/ 794 w 3493"/>
              <a:gd name="TY204" fmla="*/ 3097 h 3099"/>
              <a:gd name="TX205" fmla="*/ 733 w 3493"/>
              <a:gd name="TY205" fmla="*/ 3097 h 3099"/>
              <a:gd name="TX206" fmla="*/ 671 w 3493"/>
              <a:gd name="TY206" fmla="*/ 3092 h 3099"/>
              <a:gd name="TX207" fmla="*/ 609 w 3493"/>
              <a:gd name="TY207" fmla="*/ 3083 h 3099"/>
              <a:gd name="TX208" fmla="*/ 549 w 3493"/>
              <a:gd name="TY208" fmla="*/ 3068 h 3099"/>
              <a:gd name="TX209" fmla="*/ 490 w 3493"/>
              <a:gd name="TY209" fmla="*/ 3049 h 3099"/>
              <a:gd name="TX210" fmla="*/ 433 w 3493"/>
              <a:gd name="TY210" fmla="*/ 3025 h 3099"/>
              <a:gd name="TX211" fmla="*/ 377 w 3493"/>
              <a:gd name="TY211" fmla="*/ 2995 h 3099"/>
              <a:gd name="TX212" fmla="*/ 323 w 3493"/>
              <a:gd name="TY212" fmla="*/ 2962 h 3099"/>
              <a:gd name="TX213" fmla="*/ 272 w 3493"/>
              <a:gd name="TY213" fmla="*/ 2923 h 3099"/>
              <a:gd name="TX214" fmla="*/ 224 w 3493"/>
              <a:gd name="TY214" fmla="*/ 2879 h 3099"/>
              <a:gd name="TX215" fmla="*/ 178 w 3493"/>
              <a:gd name="TY215" fmla="*/ 2832 h 3099"/>
              <a:gd name="TX216" fmla="*/ 139 w 3493"/>
              <a:gd name="TY216" fmla="*/ 2782 h 3099"/>
              <a:gd name="TX217" fmla="*/ 104 w 3493"/>
              <a:gd name="TY217" fmla="*/ 2729 h 3099"/>
              <a:gd name="TX218" fmla="*/ 75 w 3493"/>
              <a:gd name="TY218" fmla="*/ 2674 h 3099"/>
              <a:gd name="TX219" fmla="*/ 51 w 3493"/>
              <a:gd name="TY219" fmla="*/ 2617 h 3099"/>
              <a:gd name="TX220" fmla="*/ 30 w 3493"/>
              <a:gd name="TY220" fmla="*/ 2560 h 3099"/>
              <a:gd name="TX221" fmla="*/ 15 w 3493"/>
              <a:gd name="TY221" fmla="*/ 2501 h 3099"/>
              <a:gd name="TX222" fmla="*/ 5 w 3493"/>
              <a:gd name="TY222" fmla="*/ 2441 h 3099"/>
              <a:gd name="TX223" fmla="*/ 0 w 3493"/>
              <a:gd name="TY223" fmla="*/ 2381 h 3099"/>
              <a:gd name="TX224" fmla="*/ 0 w 3493"/>
              <a:gd name="TY224" fmla="*/ 2321 h 3099"/>
              <a:gd name="TX225" fmla="*/ 5 w 3493"/>
              <a:gd name="TY225" fmla="*/ 2260 h 3099"/>
              <a:gd name="TX226" fmla="*/ 15 w 3493"/>
              <a:gd name="TY226" fmla="*/ 2200 h 3099"/>
              <a:gd name="TX227" fmla="*/ 30 w 3493"/>
              <a:gd name="TY227" fmla="*/ 2141 h 3099"/>
              <a:gd name="TX228" fmla="*/ 51 w 3493"/>
              <a:gd name="TY228" fmla="*/ 2083 h 3099"/>
              <a:gd name="TX229" fmla="*/ 75 w 3493"/>
              <a:gd name="TY229" fmla="*/ 2027 h 3099"/>
              <a:gd name="TX230" fmla="*/ 104 w 3493"/>
              <a:gd name="TY230" fmla="*/ 1972 h 3099"/>
              <a:gd name="TX231" fmla="*/ 139 w 3493"/>
              <a:gd name="TY231" fmla="*/ 1920 h 3099"/>
              <a:gd name="TX232" fmla="*/ 178 w 3493"/>
              <a:gd name="TY232" fmla="*/ 1869 h 3099"/>
              <a:gd name="TX233" fmla="*/ 224 w 3493"/>
              <a:gd name="TY233" fmla="*/ 1822 h 3099"/>
              <a:gd name="TX234" fmla="*/ 1815 w 3493"/>
              <a:gd name="TY234" fmla="*/ 281 h 3099"/>
              <a:gd name="TX235" fmla="*/ 1872 w 3493"/>
              <a:gd name="TY235" fmla="*/ 230 h 3099"/>
              <a:gd name="TX236" fmla="*/ 1931 w 3493"/>
              <a:gd name="TY236" fmla="*/ 183 h 3099"/>
              <a:gd name="TX237" fmla="*/ 1992 w 3493"/>
              <a:gd name="TY237" fmla="*/ 143 h 3099"/>
              <a:gd name="TX238" fmla="*/ 2057 w 3493"/>
              <a:gd name="TY238" fmla="*/ 108 h 3099"/>
              <a:gd name="TX239" fmla="*/ 2123 w 3493"/>
              <a:gd name="TY239" fmla="*/ 76 h 3099"/>
              <a:gd name="TX240" fmla="*/ 2191 w 3493"/>
              <a:gd name="TY240" fmla="*/ 51 h 3099"/>
              <a:gd name="TX241" fmla="*/ 2261 w 3493"/>
              <a:gd name="TY241" fmla="*/ 31 h 3099"/>
              <a:gd name="TX242" fmla="*/ 2331 w 3493"/>
              <a:gd name="TY242" fmla="*/ 15 h 3099"/>
              <a:gd name="TX243" fmla="*/ 2402 w 3493"/>
              <a:gd name="TY243" fmla="*/ 5 h 3099"/>
              <a:gd name="TX244" fmla="*/ 2474 w 3493"/>
              <a:gd name="TY244" fmla="*/ 0 h 30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3" h="3099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6723380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8.3.3 케라스에서 뉴럴 스타일 트랜스퍼 구현하기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586740" y="1143000"/>
            <a:ext cx="792289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코드 8-16 사전 훈련된 VGG19 네트워크를 로딩하고 3개 이미지에 적용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23"/>
          <p:cNvSpPr txBox="1">
            <a:spLocks/>
          </p:cNvSpPr>
          <p:nvPr/>
        </p:nvSpPr>
        <p:spPr>
          <a:xfrm>
            <a:off x="579755" y="4289425"/>
            <a:ext cx="511238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코드 8-17 콘텐츠 손실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6" name="그림 25" descr="C:/Users/ehdal/AppData/Roaming/PolarisOffice/ETemp/11952_16561328/fImage43144340959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" y="1517015"/>
            <a:ext cx="8001635" cy="248412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27" name="그림 26" descr="C:/Users/ehdal/AppData/Roaming/PolarisOffice/ETemp/11952_16561328/fImage609234317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" y="4656455"/>
            <a:ext cx="4286885" cy="48768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115090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035" cy="248285"/>
          </a:xfrm>
          <a:custGeom>
            <a:avLst/>
            <a:gdLst>
              <a:gd name="TX0" fmla="*/ 2474 w 3493"/>
              <a:gd name="TY0" fmla="*/ 0 h 3099"/>
              <a:gd name="TX1" fmla="*/ 2546 w 3493"/>
              <a:gd name="TY1" fmla="*/ 0 h 3099"/>
              <a:gd name="TX2" fmla="*/ 2618 w 3493"/>
              <a:gd name="TY2" fmla="*/ 5 h 3099"/>
              <a:gd name="TX3" fmla="*/ 2689 w 3493"/>
              <a:gd name="TY3" fmla="*/ 15 h 3099"/>
              <a:gd name="TX4" fmla="*/ 2758 w 3493"/>
              <a:gd name="TY4" fmla="*/ 31 h 3099"/>
              <a:gd name="TX5" fmla="*/ 2828 w 3493"/>
              <a:gd name="TY5" fmla="*/ 51 h 3099"/>
              <a:gd name="TX6" fmla="*/ 2896 w 3493"/>
              <a:gd name="TY6" fmla="*/ 76 h 3099"/>
              <a:gd name="TX7" fmla="*/ 2963 w 3493"/>
              <a:gd name="TY7" fmla="*/ 108 h 3099"/>
              <a:gd name="TX8" fmla="*/ 3026 w 3493"/>
              <a:gd name="TY8" fmla="*/ 143 h 3099"/>
              <a:gd name="TX9" fmla="*/ 3088 w 3493"/>
              <a:gd name="TY9" fmla="*/ 183 h 3099"/>
              <a:gd name="TX10" fmla="*/ 3147 w 3493"/>
              <a:gd name="TY10" fmla="*/ 230 h 3099"/>
              <a:gd name="TX11" fmla="*/ 3204 w 3493"/>
              <a:gd name="TY11" fmla="*/ 281 h 3099"/>
              <a:gd name="TX12" fmla="*/ 3256 w 3493"/>
              <a:gd name="TY12" fmla="*/ 336 h 3099"/>
              <a:gd name="TX13" fmla="*/ 3303 w 3493"/>
              <a:gd name="TY13" fmla="*/ 394 h 3099"/>
              <a:gd name="TX14" fmla="*/ 3345 w 3493"/>
              <a:gd name="TY14" fmla="*/ 455 h 3099"/>
              <a:gd name="TX15" fmla="*/ 3382 w 3493"/>
              <a:gd name="TY15" fmla="*/ 518 h 3099"/>
              <a:gd name="TX16" fmla="*/ 3413 w 3493"/>
              <a:gd name="TY16" fmla="*/ 582 h 3099"/>
              <a:gd name="TX17" fmla="*/ 3439 w 3493"/>
              <a:gd name="TY17" fmla="*/ 650 h 3099"/>
              <a:gd name="TX18" fmla="*/ 3460 w 3493"/>
              <a:gd name="TY18" fmla="*/ 717 h 3099"/>
              <a:gd name="TX19" fmla="*/ 3475 w 3493"/>
              <a:gd name="TY19" fmla="*/ 786 h 3099"/>
              <a:gd name="TX20" fmla="*/ 3486 w 3493"/>
              <a:gd name="TY20" fmla="*/ 856 h 3099"/>
              <a:gd name="TX21" fmla="*/ 3491 w 3493"/>
              <a:gd name="TY21" fmla="*/ 926 h 3099"/>
              <a:gd name="TX22" fmla="*/ 3491 w 3493"/>
              <a:gd name="TY22" fmla="*/ 996 h 3099"/>
              <a:gd name="TX23" fmla="*/ 3486 w 3493"/>
              <a:gd name="TY23" fmla="*/ 1066 h 3099"/>
              <a:gd name="TX24" fmla="*/ 3475 w 3493"/>
              <a:gd name="TY24" fmla="*/ 1136 h 3099"/>
              <a:gd name="TX25" fmla="*/ 3460 w 3493"/>
              <a:gd name="TY25" fmla="*/ 1205 h 3099"/>
              <a:gd name="TX26" fmla="*/ 3439 w 3493"/>
              <a:gd name="TY26" fmla="*/ 1273 h 3099"/>
              <a:gd name="TX27" fmla="*/ 3413 w 3493"/>
              <a:gd name="TY27" fmla="*/ 1339 h 3099"/>
              <a:gd name="TX28" fmla="*/ 3382 w 3493"/>
              <a:gd name="TY28" fmla="*/ 1404 h 3099"/>
              <a:gd name="TX29" fmla="*/ 3345 w 3493"/>
              <a:gd name="TY29" fmla="*/ 1467 h 3099"/>
              <a:gd name="TX30" fmla="*/ 3303 w 3493"/>
              <a:gd name="TY30" fmla="*/ 1528 h 3099"/>
              <a:gd name="TX31" fmla="*/ 3256 w 3493"/>
              <a:gd name="TY31" fmla="*/ 1586 h 3099"/>
              <a:gd name="TX32" fmla="*/ 3204 w 3493"/>
              <a:gd name="TY32" fmla="*/ 1641 h 3099"/>
              <a:gd name="TX33" fmla="*/ 2007 w 3493"/>
              <a:gd name="TY33" fmla="*/ 2813 h 3099"/>
              <a:gd name="TX34" fmla="*/ 1988 w 3493"/>
              <a:gd name="TY34" fmla="*/ 2828 h 3099"/>
              <a:gd name="TX35" fmla="*/ 1965 w 3493"/>
              <a:gd name="TY35" fmla="*/ 2838 h 3099"/>
              <a:gd name="TX36" fmla="*/ 1942 w 3493"/>
              <a:gd name="TY36" fmla="*/ 2844 h 3099"/>
              <a:gd name="TX37" fmla="*/ 1918 w 3493"/>
              <a:gd name="TY37" fmla="*/ 2844 h 3099"/>
              <a:gd name="TX38" fmla="*/ 1894 w 3493"/>
              <a:gd name="TY38" fmla="*/ 2838 h 3099"/>
              <a:gd name="TX39" fmla="*/ 1873 w 3493"/>
              <a:gd name="TY39" fmla="*/ 2828 h 3099"/>
              <a:gd name="TX40" fmla="*/ 1853 w 3493"/>
              <a:gd name="TY40" fmla="*/ 2813 h 3099"/>
              <a:gd name="TX41" fmla="*/ 1837 w 3493"/>
              <a:gd name="TY41" fmla="*/ 2793 h 3099"/>
              <a:gd name="TX42" fmla="*/ 1827 w 3493"/>
              <a:gd name="TY42" fmla="*/ 2772 h 3099"/>
              <a:gd name="TX43" fmla="*/ 1821 w 3493"/>
              <a:gd name="TY43" fmla="*/ 2749 h 3099"/>
              <a:gd name="TX44" fmla="*/ 1821 w 3493"/>
              <a:gd name="TY44" fmla="*/ 2726 h 3099"/>
              <a:gd name="TX45" fmla="*/ 1827 w 3493"/>
              <a:gd name="TY45" fmla="*/ 2703 h 3099"/>
              <a:gd name="TX46" fmla="*/ 1837 w 3493"/>
              <a:gd name="TY46" fmla="*/ 2681 h 3099"/>
              <a:gd name="TX47" fmla="*/ 1853 w 3493"/>
              <a:gd name="TY47" fmla="*/ 2662 h 3099"/>
              <a:gd name="TX48" fmla="*/ 3035 w 3493"/>
              <a:gd name="TY48" fmla="*/ 1505 h 3099"/>
              <a:gd name="TX49" fmla="*/ 3079 w 3493"/>
              <a:gd name="TY49" fmla="*/ 1458 h 3099"/>
              <a:gd name="TX50" fmla="*/ 3118 w 3493"/>
              <a:gd name="TY50" fmla="*/ 1407 h 3099"/>
              <a:gd name="TX51" fmla="*/ 3153 w 3493"/>
              <a:gd name="TY51" fmla="*/ 1355 h 3099"/>
              <a:gd name="TX52" fmla="*/ 3183 w 3493"/>
              <a:gd name="TY52" fmla="*/ 1300 h 3099"/>
              <a:gd name="TX53" fmla="*/ 3208 w 3493"/>
              <a:gd name="TY53" fmla="*/ 1243 h 3099"/>
              <a:gd name="TX54" fmla="*/ 3228 w 3493"/>
              <a:gd name="TY54" fmla="*/ 1185 h 3099"/>
              <a:gd name="TX55" fmla="*/ 3242 w 3493"/>
              <a:gd name="TY55" fmla="*/ 1126 h 3099"/>
              <a:gd name="TX56" fmla="*/ 3253 w 3493"/>
              <a:gd name="TY56" fmla="*/ 1066 h 3099"/>
              <a:gd name="TX57" fmla="*/ 3257 w 3493"/>
              <a:gd name="TY57" fmla="*/ 1006 h 3099"/>
              <a:gd name="TX58" fmla="*/ 3257 w 3493"/>
              <a:gd name="TY58" fmla="*/ 946 h 3099"/>
              <a:gd name="TX59" fmla="*/ 3253 w 3493"/>
              <a:gd name="TY59" fmla="*/ 885 h 3099"/>
              <a:gd name="TX60" fmla="*/ 3242 w 3493"/>
              <a:gd name="TY60" fmla="*/ 826 h 3099"/>
              <a:gd name="TX61" fmla="*/ 3228 w 3493"/>
              <a:gd name="TY61" fmla="*/ 766 h 3099"/>
              <a:gd name="TX62" fmla="*/ 3208 w 3493"/>
              <a:gd name="TY62" fmla="*/ 709 h 3099"/>
              <a:gd name="TX63" fmla="*/ 3183 w 3493"/>
              <a:gd name="TY63" fmla="*/ 653 h 3099"/>
              <a:gd name="TX64" fmla="*/ 3153 w 3493"/>
              <a:gd name="TY64" fmla="*/ 598 h 3099"/>
              <a:gd name="TX65" fmla="*/ 3118 w 3493"/>
              <a:gd name="TY65" fmla="*/ 545 h 3099"/>
              <a:gd name="TX66" fmla="*/ 3079 w 3493"/>
              <a:gd name="TY66" fmla="*/ 495 h 3099"/>
              <a:gd name="TX67" fmla="*/ 3035 w 3493"/>
              <a:gd name="TY67" fmla="*/ 448 h 3099"/>
              <a:gd name="TX68" fmla="*/ 2985 w 3493"/>
              <a:gd name="TY68" fmla="*/ 403 h 3099"/>
              <a:gd name="TX69" fmla="*/ 2935 w 3493"/>
              <a:gd name="TY69" fmla="*/ 364 h 3099"/>
              <a:gd name="TX70" fmla="*/ 2881 w 3493"/>
              <a:gd name="TY70" fmla="*/ 331 h 3099"/>
              <a:gd name="TX71" fmla="*/ 2825 w 3493"/>
              <a:gd name="TY71" fmla="*/ 301 h 3099"/>
              <a:gd name="TX72" fmla="*/ 2767 w 3493"/>
              <a:gd name="TY72" fmla="*/ 277 h 3099"/>
              <a:gd name="TX73" fmla="*/ 2708 w 3493"/>
              <a:gd name="TY73" fmla="*/ 258 h 3099"/>
              <a:gd name="TX74" fmla="*/ 2648 w 3493"/>
              <a:gd name="TY74" fmla="*/ 243 h 3099"/>
              <a:gd name="TX75" fmla="*/ 2586 w 3493"/>
              <a:gd name="TY75" fmla="*/ 234 h 3099"/>
              <a:gd name="TX76" fmla="*/ 2525 w 3493"/>
              <a:gd name="TY76" fmla="*/ 229 h 3099"/>
              <a:gd name="TX77" fmla="*/ 2464 w 3493"/>
              <a:gd name="TY77" fmla="*/ 229 h 3099"/>
              <a:gd name="TX78" fmla="*/ 2402 w 3493"/>
              <a:gd name="TY78" fmla="*/ 234 h 3099"/>
              <a:gd name="TX79" fmla="*/ 2340 w 3493"/>
              <a:gd name="TY79" fmla="*/ 243 h 3099"/>
              <a:gd name="TX80" fmla="*/ 2280 w 3493"/>
              <a:gd name="TY80" fmla="*/ 258 h 3099"/>
              <a:gd name="TX81" fmla="*/ 2221 w 3493"/>
              <a:gd name="TY81" fmla="*/ 277 h 3099"/>
              <a:gd name="TX82" fmla="*/ 2164 w 3493"/>
              <a:gd name="TY82" fmla="*/ 301 h 3099"/>
              <a:gd name="TX83" fmla="*/ 2108 w 3493"/>
              <a:gd name="TY83" fmla="*/ 331 h 3099"/>
              <a:gd name="TX84" fmla="*/ 2055 w 3493"/>
              <a:gd name="TY84" fmla="*/ 364 h 3099"/>
              <a:gd name="TX85" fmla="*/ 2003 w 3493"/>
              <a:gd name="TY85" fmla="*/ 403 h 3099"/>
              <a:gd name="TX86" fmla="*/ 1955 w 3493"/>
              <a:gd name="TY86" fmla="*/ 448 h 3099"/>
              <a:gd name="TX87" fmla="*/ 378 w 3493"/>
              <a:gd name="TY87" fmla="*/ 1972 h 3099"/>
              <a:gd name="TX88" fmla="*/ 341 w 3493"/>
              <a:gd name="TY88" fmla="*/ 2013 h 3099"/>
              <a:gd name="TX89" fmla="*/ 307 w 3493"/>
              <a:gd name="TY89" fmla="*/ 2057 h 3099"/>
              <a:gd name="TX90" fmla="*/ 280 w 3493"/>
              <a:gd name="TY90" fmla="*/ 2102 h 3099"/>
              <a:gd name="TX91" fmla="*/ 258 w 3493"/>
              <a:gd name="TY91" fmla="*/ 2149 h 3099"/>
              <a:gd name="TX92" fmla="*/ 241 w 3493"/>
              <a:gd name="TY92" fmla="*/ 2199 h 3099"/>
              <a:gd name="TX93" fmla="*/ 228 w 3493"/>
              <a:gd name="TY93" fmla="*/ 2248 h 3099"/>
              <a:gd name="TX94" fmla="*/ 220 w 3493"/>
              <a:gd name="TY94" fmla="*/ 2299 h 3099"/>
              <a:gd name="TX95" fmla="*/ 218 w 3493"/>
              <a:gd name="TY95" fmla="*/ 2350 h 3099"/>
              <a:gd name="TX96" fmla="*/ 220 w 3493"/>
              <a:gd name="TY96" fmla="*/ 2402 h 3099"/>
              <a:gd name="TX97" fmla="*/ 228 w 3493"/>
              <a:gd name="TY97" fmla="*/ 2452 h 3099"/>
              <a:gd name="TX98" fmla="*/ 241 w 3493"/>
              <a:gd name="TY98" fmla="*/ 2503 h 3099"/>
              <a:gd name="TX99" fmla="*/ 258 w 3493"/>
              <a:gd name="TY99" fmla="*/ 2551 h 3099"/>
              <a:gd name="TX100" fmla="*/ 280 w 3493"/>
              <a:gd name="TY100" fmla="*/ 2599 h 3099"/>
              <a:gd name="TX101" fmla="*/ 307 w 3493"/>
              <a:gd name="TY101" fmla="*/ 2644 h 3099"/>
              <a:gd name="TX102" fmla="*/ 341 w 3493"/>
              <a:gd name="TY102" fmla="*/ 2687 h 3099"/>
              <a:gd name="TX103" fmla="*/ 378 w 3493"/>
              <a:gd name="TY103" fmla="*/ 2728 h 3099"/>
              <a:gd name="TX104" fmla="*/ 419 w 3493"/>
              <a:gd name="TY104" fmla="*/ 2765 h 3099"/>
              <a:gd name="TX105" fmla="*/ 463 w 3493"/>
              <a:gd name="TY105" fmla="*/ 2796 h 3099"/>
              <a:gd name="TX106" fmla="*/ 509 w 3493"/>
              <a:gd name="TY106" fmla="*/ 2824 h 3099"/>
              <a:gd name="TX107" fmla="*/ 558 w 3493"/>
              <a:gd name="TY107" fmla="*/ 2846 h 3099"/>
              <a:gd name="TX108" fmla="*/ 608 w 3493"/>
              <a:gd name="TY108" fmla="*/ 2863 h 3099"/>
              <a:gd name="TX109" fmla="*/ 660 w 3493"/>
              <a:gd name="TY109" fmla="*/ 2874 h 3099"/>
              <a:gd name="TX110" fmla="*/ 711 w 3493"/>
              <a:gd name="TY110" fmla="*/ 2882 h 3099"/>
              <a:gd name="TX111" fmla="*/ 763 w 3493"/>
              <a:gd name="TY111" fmla="*/ 2885 h 3099"/>
              <a:gd name="TX112" fmla="*/ 816 w 3493"/>
              <a:gd name="TY112" fmla="*/ 2882 h 3099"/>
              <a:gd name="TX113" fmla="*/ 867 w 3493"/>
              <a:gd name="TY113" fmla="*/ 2874 h 3099"/>
              <a:gd name="TX114" fmla="*/ 919 w 3493"/>
              <a:gd name="TY114" fmla="*/ 2863 h 3099"/>
              <a:gd name="TX115" fmla="*/ 968 w 3493"/>
              <a:gd name="TY115" fmla="*/ 2846 h 3099"/>
              <a:gd name="TX116" fmla="*/ 1018 w 3493"/>
              <a:gd name="TY116" fmla="*/ 2824 h 3099"/>
              <a:gd name="TX117" fmla="*/ 1064 w 3493"/>
              <a:gd name="TY117" fmla="*/ 2796 h 3099"/>
              <a:gd name="TX118" fmla="*/ 1108 w 3493"/>
              <a:gd name="TY118" fmla="*/ 2765 h 3099"/>
              <a:gd name="TX119" fmla="*/ 1149 w 3493"/>
              <a:gd name="TY119" fmla="*/ 2728 h 3099"/>
              <a:gd name="TX120" fmla="*/ 2741 w 3493"/>
              <a:gd name="TY120" fmla="*/ 1187 h 3099"/>
              <a:gd name="TX121" fmla="*/ 2768 w 3493"/>
              <a:gd name="TY121" fmla="*/ 1158 h 3099"/>
              <a:gd name="TX122" fmla="*/ 2791 w 3493"/>
              <a:gd name="TY122" fmla="*/ 1125 h 3099"/>
              <a:gd name="TX123" fmla="*/ 2809 w 3493"/>
              <a:gd name="TY123" fmla="*/ 1091 h 3099"/>
              <a:gd name="TX124" fmla="*/ 2823 w 3493"/>
              <a:gd name="TY124" fmla="*/ 1055 h 3099"/>
              <a:gd name="TX125" fmla="*/ 2831 w 3493"/>
              <a:gd name="TY125" fmla="*/ 1018 h 3099"/>
              <a:gd name="TX126" fmla="*/ 2837 w 3493"/>
              <a:gd name="TY126" fmla="*/ 980 h 3099"/>
              <a:gd name="TX127" fmla="*/ 2837 w 3493"/>
              <a:gd name="TY127" fmla="*/ 942 h 3099"/>
              <a:gd name="TX128" fmla="*/ 2831 w 3493"/>
              <a:gd name="TY128" fmla="*/ 904 h 3099"/>
              <a:gd name="TX129" fmla="*/ 2823 w 3493"/>
              <a:gd name="TY129" fmla="*/ 867 h 3099"/>
              <a:gd name="TX130" fmla="*/ 2809 w 3493"/>
              <a:gd name="TY130" fmla="*/ 832 h 3099"/>
              <a:gd name="TX131" fmla="*/ 2791 w 3493"/>
              <a:gd name="TY131" fmla="*/ 797 h 3099"/>
              <a:gd name="TX132" fmla="*/ 2768 w 3493"/>
              <a:gd name="TY132" fmla="*/ 764 h 3099"/>
              <a:gd name="TX133" fmla="*/ 2741 w 3493"/>
              <a:gd name="TY133" fmla="*/ 734 h 3099"/>
              <a:gd name="TX134" fmla="*/ 2710 w 3493"/>
              <a:gd name="TY134" fmla="*/ 707 h 3099"/>
              <a:gd name="TX135" fmla="*/ 2677 w 3493"/>
              <a:gd name="TY135" fmla="*/ 685 h 3099"/>
              <a:gd name="TX136" fmla="*/ 2642 w 3493"/>
              <a:gd name="TY136" fmla="*/ 668 h 3099"/>
              <a:gd name="TX137" fmla="*/ 2605 w 3493"/>
              <a:gd name="TY137" fmla="*/ 654 h 3099"/>
              <a:gd name="TX138" fmla="*/ 2567 w 3493"/>
              <a:gd name="TY138" fmla="*/ 645 h 3099"/>
              <a:gd name="TX139" fmla="*/ 2528 w 3493"/>
              <a:gd name="TY139" fmla="*/ 641 h 3099"/>
              <a:gd name="TX140" fmla="*/ 2490 w 3493"/>
              <a:gd name="TY140" fmla="*/ 641 h 3099"/>
              <a:gd name="TX141" fmla="*/ 2452 w 3493"/>
              <a:gd name="TY141" fmla="*/ 645 h 3099"/>
              <a:gd name="TX142" fmla="*/ 2415 w 3493"/>
              <a:gd name="TY142" fmla="*/ 654 h 3099"/>
              <a:gd name="TX143" fmla="*/ 2377 w 3493"/>
              <a:gd name="TY143" fmla="*/ 668 h 3099"/>
              <a:gd name="TX144" fmla="*/ 2343 w 3493"/>
              <a:gd name="TY144" fmla="*/ 685 h 3099"/>
              <a:gd name="TX145" fmla="*/ 2309 w 3493"/>
              <a:gd name="TY145" fmla="*/ 707 h 3099"/>
              <a:gd name="TX146" fmla="*/ 2278 w 3493"/>
              <a:gd name="TY146" fmla="*/ 734 h 3099"/>
              <a:gd name="TX147" fmla="*/ 1082 w 3493"/>
              <a:gd name="TY147" fmla="*/ 1906 h 3099"/>
              <a:gd name="TX148" fmla="*/ 1062 w 3493"/>
              <a:gd name="TY148" fmla="*/ 1922 h 3099"/>
              <a:gd name="TX149" fmla="*/ 1040 w 3493"/>
              <a:gd name="TY149" fmla="*/ 1931 h 3099"/>
              <a:gd name="TX150" fmla="*/ 1017 w 3493"/>
              <a:gd name="TY150" fmla="*/ 1937 h 3099"/>
              <a:gd name="TX151" fmla="*/ 992 w 3493"/>
              <a:gd name="TY151" fmla="*/ 1937 h 3099"/>
              <a:gd name="TX152" fmla="*/ 969 w 3493"/>
              <a:gd name="TY152" fmla="*/ 1931 h 3099"/>
              <a:gd name="TX153" fmla="*/ 947 w 3493"/>
              <a:gd name="TY153" fmla="*/ 1922 h 3099"/>
              <a:gd name="TX154" fmla="*/ 927 w 3493"/>
              <a:gd name="TY154" fmla="*/ 1906 h 3099"/>
              <a:gd name="TX155" fmla="*/ 911 w 3493"/>
              <a:gd name="TY155" fmla="*/ 1887 h 3099"/>
              <a:gd name="TX156" fmla="*/ 900 w 3493"/>
              <a:gd name="TY156" fmla="*/ 1865 h 3099"/>
              <a:gd name="TX157" fmla="*/ 896 w 3493"/>
              <a:gd name="TY157" fmla="*/ 1842 h 3099"/>
              <a:gd name="TX158" fmla="*/ 896 w 3493"/>
              <a:gd name="TY158" fmla="*/ 1819 h 3099"/>
              <a:gd name="TX159" fmla="*/ 900 w 3493"/>
              <a:gd name="TY159" fmla="*/ 1796 h 3099"/>
              <a:gd name="TX160" fmla="*/ 911 w 3493"/>
              <a:gd name="TY160" fmla="*/ 1775 h 3099"/>
              <a:gd name="TX161" fmla="*/ 927 w 3493"/>
              <a:gd name="TY161" fmla="*/ 1755 h 3099"/>
              <a:gd name="TX162" fmla="*/ 2123 w 3493"/>
              <a:gd name="TY162" fmla="*/ 583 h 3099"/>
              <a:gd name="TX163" fmla="*/ 2165 w 3493"/>
              <a:gd name="TY163" fmla="*/ 546 h 3099"/>
              <a:gd name="TX164" fmla="*/ 2209 w 3493"/>
              <a:gd name="TY164" fmla="*/ 515 h 3099"/>
              <a:gd name="TX165" fmla="*/ 2255 w 3493"/>
              <a:gd name="TY165" fmla="*/ 488 h 3099"/>
              <a:gd name="TX166" fmla="*/ 2304 w 3493"/>
              <a:gd name="TY166" fmla="*/ 465 h 3099"/>
              <a:gd name="TX167" fmla="*/ 2354 w 3493"/>
              <a:gd name="TY167" fmla="*/ 449 h 3099"/>
              <a:gd name="TX168" fmla="*/ 2405 w 3493"/>
              <a:gd name="TY168" fmla="*/ 436 h 3099"/>
              <a:gd name="TX169" fmla="*/ 2457 w 3493"/>
              <a:gd name="TY169" fmla="*/ 429 h 3099"/>
              <a:gd name="TX170" fmla="*/ 2509 w 3493"/>
              <a:gd name="TY170" fmla="*/ 427 h 3099"/>
              <a:gd name="TX171" fmla="*/ 2562 w 3493"/>
              <a:gd name="TY171" fmla="*/ 429 h 3099"/>
              <a:gd name="TX172" fmla="*/ 2613 w 3493"/>
              <a:gd name="TY172" fmla="*/ 436 h 3099"/>
              <a:gd name="TX173" fmla="*/ 2665 w 3493"/>
              <a:gd name="TY173" fmla="*/ 449 h 3099"/>
              <a:gd name="TX174" fmla="*/ 2714 w 3493"/>
              <a:gd name="TY174" fmla="*/ 465 h 3099"/>
              <a:gd name="TX175" fmla="*/ 2763 w 3493"/>
              <a:gd name="TY175" fmla="*/ 488 h 3099"/>
              <a:gd name="TX176" fmla="*/ 2810 w 3493"/>
              <a:gd name="TY176" fmla="*/ 515 h 3099"/>
              <a:gd name="TX177" fmla="*/ 2854 w 3493"/>
              <a:gd name="TY177" fmla="*/ 546 h 3099"/>
              <a:gd name="TX178" fmla="*/ 2895 w 3493"/>
              <a:gd name="TY178" fmla="*/ 583 h 3099"/>
              <a:gd name="TX179" fmla="*/ 2932 w 3493"/>
              <a:gd name="TY179" fmla="*/ 623 h 3099"/>
              <a:gd name="TX180" fmla="*/ 2965 w 3493"/>
              <a:gd name="TY180" fmla="*/ 666 h 3099"/>
              <a:gd name="TX181" fmla="*/ 2993 w 3493"/>
              <a:gd name="TY181" fmla="*/ 713 h 3099"/>
              <a:gd name="TX182" fmla="*/ 3015 w 3493"/>
              <a:gd name="TY182" fmla="*/ 760 h 3099"/>
              <a:gd name="TX183" fmla="*/ 3032 w 3493"/>
              <a:gd name="TY183" fmla="*/ 809 h 3099"/>
              <a:gd name="TX184" fmla="*/ 3045 w 3493"/>
              <a:gd name="TY184" fmla="*/ 859 h 3099"/>
              <a:gd name="TX185" fmla="*/ 3053 w 3493"/>
              <a:gd name="TY185" fmla="*/ 910 h 3099"/>
              <a:gd name="TX186" fmla="*/ 3055 w 3493"/>
              <a:gd name="TY186" fmla="*/ 961 h 3099"/>
              <a:gd name="TX187" fmla="*/ 3053 w 3493"/>
              <a:gd name="TY187" fmla="*/ 1012 h 3099"/>
              <a:gd name="TX188" fmla="*/ 3045 w 3493"/>
              <a:gd name="TY188" fmla="*/ 1063 h 3099"/>
              <a:gd name="TX189" fmla="*/ 3032 w 3493"/>
              <a:gd name="TY189" fmla="*/ 1113 h 3099"/>
              <a:gd name="TX190" fmla="*/ 3015 w 3493"/>
              <a:gd name="TY190" fmla="*/ 1162 h 3099"/>
              <a:gd name="TX191" fmla="*/ 2993 w 3493"/>
              <a:gd name="TY191" fmla="*/ 1209 h 3099"/>
              <a:gd name="TX192" fmla="*/ 2965 w 3493"/>
              <a:gd name="TY192" fmla="*/ 1255 h 3099"/>
              <a:gd name="TX193" fmla="*/ 2932 w 3493"/>
              <a:gd name="TY193" fmla="*/ 1298 h 3099"/>
              <a:gd name="TX194" fmla="*/ 2895 w 3493"/>
              <a:gd name="TY194" fmla="*/ 1339 h 3099"/>
              <a:gd name="TX195" fmla="*/ 1303 w 3493"/>
              <a:gd name="TY195" fmla="*/ 2879 h 3099"/>
              <a:gd name="TX196" fmla="*/ 1255 w 3493"/>
              <a:gd name="TY196" fmla="*/ 2923 h 3099"/>
              <a:gd name="TX197" fmla="*/ 1203 w 3493"/>
              <a:gd name="TY197" fmla="*/ 2962 h 3099"/>
              <a:gd name="TX198" fmla="*/ 1150 w 3493"/>
              <a:gd name="TY198" fmla="*/ 2995 h 3099"/>
              <a:gd name="TX199" fmla="*/ 1094 w 3493"/>
              <a:gd name="TY199" fmla="*/ 3025 h 3099"/>
              <a:gd name="TX200" fmla="*/ 1036 w 3493"/>
              <a:gd name="TY200" fmla="*/ 3049 h 3099"/>
              <a:gd name="TX201" fmla="*/ 977 w 3493"/>
              <a:gd name="TY201" fmla="*/ 3068 h 3099"/>
              <a:gd name="TX202" fmla="*/ 917 w 3493"/>
              <a:gd name="TY202" fmla="*/ 3083 h 3099"/>
              <a:gd name="TX203" fmla="*/ 855 w 3493"/>
              <a:gd name="TY203" fmla="*/ 3092 h 3099"/>
              <a:gd name="TX204" fmla="*/ 794 w 3493"/>
              <a:gd name="TY204" fmla="*/ 3097 h 3099"/>
              <a:gd name="TX205" fmla="*/ 733 w 3493"/>
              <a:gd name="TY205" fmla="*/ 3097 h 3099"/>
              <a:gd name="TX206" fmla="*/ 671 w 3493"/>
              <a:gd name="TY206" fmla="*/ 3092 h 3099"/>
              <a:gd name="TX207" fmla="*/ 609 w 3493"/>
              <a:gd name="TY207" fmla="*/ 3083 h 3099"/>
              <a:gd name="TX208" fmla="*/ 549 w 3493"/>
              <a:gd name="TY208" fmla="*/ 3068 h 3099"/>
              <a:gd name="TX209" fmla="*/ 490 w 3493"/>
              <a:gd name="TY209" fmla="*/ 3049 h 3099"/>
              <a:gd name="TX210" fmla="*/ 433 w 3493"/>
              <a:gd name="TY210" fmla="*/ 3025 h 3099"/>
              <a:gd name="TX211" fmla="*/ 377 w 3493"/>
              <a:gd name="TY211" fmla="*/ 2995 h 3099"/>
              <a:gd name="TX212" fmla="*/ 323 w 3493"/>
              <a:gd name="TY212" fmla="*/ 2962 h 3099"/>
              <a:gd name="TX213" fmla="*/ 272 w 3493"/>
              <a:gd name="TY213" fmla="*/ 2923 h 3099"/>
              <a:gd name="TX214" fmla="*/ 224 w 3493"/>
              <a:gd name="TY214" fmla="*/ 2879 h 3099"/>
              <a:gd name="TX215" fmla="*/ 178 w 3493"/>
              <a:gd name="TY215" fmla="*/ 2832 h 3099"/>
              <a:gd name="TX216" fmla="*/ 139 w 3493"/>
              <a:gd name="TY216" fmla="*/ 2782 h 3099"/>
              <a:gd name="TX217" fmla="*/ 104 w 3493"/>
              <a:gd name="TY217" fmla="*/ 2729 h 3099"/>
              <a:gd name="TX218" fmla="*/ 75 w 3493"/>
              <a:gd name="TY218" fmla="*/ 2674 h 3099"/>
              <a:gd name="TX219" fmla="*/ 51 w 3493"/>
              <a:gd name="TY219" fmla="*/ 2617 h 3099"/>
              <a:gd name="TX220" fmla="*/ 30 w 3493"/>
              <a:gd name="TY220" fmla="*/ 2560 h 3099"/>
              <a:gd name="TX221" fmla="*/ 15 w 3493"/>
              <a:gd name="TY221" fmla="*/ 2501 h 3099"/>
              <a:gd name="TX222" fmla="*/ 5 w 3493"/>
              <a:gd name="TY222" fmla="*/ 2441 h 3099"/>
              <a:gd name="TX223" fmla="*/ 0 w 3493"/>
              <a:gd name="TY223" fmla="*/ 2381 h 3099"/>
              <a:gd name="TX224" fmla="*/ 0 w 3493"/>
              <a:gd name="TY224" fmla="*/ 2321 h 3099"/>
              <a:gd name="TX225" fmla="*/ 5 w 3493"/>
              <a:gd name="TY225" fmla="*/ 2260 h 3099"/>
              <a:gd name="TX226" fmla="*/ 15 w 3493"/>
              <a:gd name="TY226" fmla="*/ 2200 h 3099"/>
              <a:gd name="TX227" fmla="*/ 30 w 3493"/>
              <a:gd name="TY227" fmla="*/ 2141 h 3099"/>
              <a:gd name="TX228" fmla="*/ 51 w 3493"/>
              <a:gd name="TY228" fmla="*/ 2083 h 3099"/>
              <a:gd name="TX229" fmla="*/ 75 w 3493"/>
              <a:gd name="TY229" fmla="*/ 2027 h 3099"/>
              <a:gd name="TX230" fmla="*/ 104 w 3493"/>
              <a:gd name="TY230" fmla="*/ 1972 h 3099"/>
              <a:gd name="TX231" fmla="*/ 139 w 3493"/>
              <a:gd name="TY231" fmla="*/ 1920 h 3099"/>
              <a:gd name="TX232" fmla="*/ 178 w 3493"/>
              <a:gd name="TY232" fmla="*/ 1869 h 3099"/>
              <a:gd name="TX233" fmla="*/ 224 w 3493"/>
              <a:gd name="TY233" fmla="*/ 1822 h 3099"/>
              <a:gd name="TX234" fmla="*/ 1815 w 3493"/>
              <a:gd name="TY234" fmla="*/ 281 h 3099"/>
              <a:gd name="TX235" fmla="*/ 1872 w 3493"/>
              <a:gd name="TY235" fmla="*/ 230 h 3099"/>
              <a:gd name="TX236" fmla="*/ 1931 w 3493"/>
              <a:gd name="TY236" fmla="*/ 183 h 3099"/>
              <a:gd name="TX237" fmla="*/ 1992 w 3493"/>
              <a:gd name="TY237" fmla="*/ 143 h 3099"/>
              <a:gd name="TX238" fmla="*/ 2057 w 3493"/>
              <a:gd name="TY238" fmla="*/ 108 h 3099"/>
              <a:gd name="TX239" fmla="*/ 2123 w 3493"/>
              <a:gd name="TY239" fmla="*/ 76 h 3099"/>
              <a:gd name="TX240" fmla="*/ 2191 w 3493"/>
              <a:gd name="TY240" fmla="*/ 51 h 3099"/>
              <a:gd name="TX241" fmla="*/ 2261 w 3493"/>
              <a:gd name="TY241" fmla="*/ 31 h 3099"/>
              <a:gd name="TX242" fmla="*/ 2331 w 3493"/>
              <a:gd name="TY242" fmla="*/ 15 h 3099"/>
              <a:gd name="TX243" fmla="*/ 2402 w 3493"/>
              <a:gd name="TY243" fmla="*/ 5 h 3099"/>
              <a:gd name="TX244" fmla="*/ 2474 w 3493"/>
              <a:gd name="TY244" fmla="*/ 0 h 30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3" h="3099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6723380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8.3.3 케라스에서 뉴럴 스타일 트랜스퍼 구현하기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586740" y="1143000"/>
            <a:ext cx="792289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코드 8-18 스타일 손실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23"/>
          <p:cNvSpPr txBox="1">
            <a:spLocks/>
          </p:cNvSpPr>
          <p:nvPr/>
        </p:nvSpPr>
        <p:spPr>
          <a:xfrm>
            <a:off x="579755" y="4289425"/>
            <a:ext cx="511238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코드 8-19 총 변위 손실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8" name="그림 27" descr="C:/Users/ehdal/AppData/Roaming/PolarisOffice/ETemp/11952_16561328/fImage24457353614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25" y="1512570"/>
            <a:ext cx="6461760" cy="239331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29" name="그림 28" descr="C:/Users/ehdal/AppData/Roaming/PolarisOffice/ETemp/11952_16561328/fImage14261356859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25" y="4643120"/>
            <a:ext cx="4286885" cy="158051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64311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035" cy="248285"/>
          </a:xfrm>
          <a:custGeom>
            <a:avLst/>
            <a:gdLst>
              <a:gd name="TX0" fmla="*/ 2474 w 3493"/>
              <a:gd name="TY0" fmla="*/ 0 h 3099"/>
              <a:gd name="TX1" fmla="*/ 2546 w 3493"/>
              <a:gd name="TY1" fmla="*/ 0 h 3099"/>
              <a:gd name="TX2" fmla="*/ 2618 w 3493"/>
              <a:gd name="TY2" fmla="*/ 5 h 3099"/>
              <a:gd name="TX3" fmla="*/ 2689 w 3493"/>
              <a:gd name="TY3" fmla="*/ 15 h 3099"/>
              <a:gd name="TX4" fmla="*/ 2758 w 3493"/>
              <a:gd name="TY4" fmla="*/ 31 h 3099"/>
              <a:gd name="TX5" fmla="*/ 2828 w 3493"/>
              <a:gd name="TY5" fmla="*/ 51 h 3099"/>
              <a:gd name="TX6" fmla="*/ 2896 w 3493"/>
              <a:gd name="TY6" fmla="*/ 76 h 3099"/>
              <a:gd name="TX7" fmla="*/ 2963 w 3493"/>
              <a:gd name="TY7" fmla="*/ 108 h 3099"/>
              <a:gd name="TX8" fmla="*/ 3026 w 3493"/>
              <a:gd name="TY8" fmla="*/ 143 h 3099"/>
              <a:gd name="TX9" fmla="*/ 3088 w 3493"/>
              <a:gd name="TY9" fmla="*/ 183 h 3099"/>
              <a:gd name="TX10" fmla="*/ 3147 w 3493"/>
              <a:gd name="TY10" fmla="*/ 230 h 3099"/>
              <a:gd name="TX11" fmla="*/ 3204 w 3493"/>
              <a:gd name="TY11" fmla="*/ 281 h 3099"/>
              <a:gd name="TX12" fmla="*/ 3256 w 3493"/>
              <a:gd name="TY12" fmla="*/ 336 h 3099"/>
              <a:gd name="TX13" fmla="*/ 3303 w 3493"/>
              <a:gd name="TY13" fmla="*/ 394 h 3099"/>
              <a:gd name="TX14" fmla="*/ 3345 w 3493"/>
              <a:gd name="TY14" fmla="*/ 455 h 3099"/>
              <a:gd name="TX15" fmla="*/ 3382 w 3493"/>
              <a:gd name="TY15" fmla="*/ 518 h 3099"/>
              <a:gd name="TX16" fmla="*/ 3413 w 3493"/>
              <a:gd name="TY16" fmla="*/ 582 h 3099"/>
              <a:gd name="TX17" fmla="*/ 3439 w 3493"/>
              <a:gd name="TY17" fmla="*/ 650 h 3099"/>
              <a:gd name="TX18" fmla="*/ 3460 w 3493"/>
              <a:gd name="TY18" fmla="*/ 717 h 3099"/>
              <a:gd name="TX19" fmla="*/ 3475 w 3493"/>
              <a:gd name="TY19" fmla="*/ 786 h 3099"/>
              <a:gd name="TX20" fmla="*/ 3486 w 3493"/>
              <a:gd name="TY20" fmla="*/ 856 h 3099"/>
              <a:gd name="TX21" fmla="*/ 3491 w 3493"/>
              <a:gd name="TY21" fmla="*/ 926 h 3099"/>
              <a:gd name="TX22" fmla="*/ 3491 w 3493"/>
              <a:gd name="TY22" fmla="*/ 996 h 3099"/>
              <a:gd name="TX23" fmla="*/ 3486 w 3493"/>
              <a:gd name="TY23" fmla="*/ 1066 h 3099"/>
              <a:gd name="TX24" fmla="*/ 3475 w 3493"/>
              <a:gd name="TY24" fmla="*/ 1136 h 3099"/>
              <a:gd name="TX25" fmla="*/ 3460 w 3493"/>
              <a:gd name="TY25" fmla="*/ 1205 h 3099"/>
              <a:gd name="TX26" fmla="*/ 3439 w 3493"/>
              <a:gd name="TY26" fmla="*/ 1273 h 3099"/>
              <a:gd name="TX27" fmla="*/ 3413 w 3493"/>
              <a:gd name="TY27" fmla="*/ 1339 h 3099"/>
              <a:gd name="TX28" fmla="*/ 3382 w 3493"/>
              <a:gd name="TY28" fmla="*/ 1404 h 3099"/>
              <a:gd name="TX29" fmla="*/ 3345 w 3493"/>
              <a:gd name="TY29" fmla="*/ 1467 h 3099"/>
              <a:gd name="TX30" fmla="*/ 3303 w 3493"/>
              <a:gd name="TY30" fmla="*/ 1528 h 3099"/>
              <a:gd name="TX31" fmla="*/ 3256 w 3493"/>
              <a:gd name="TY31" fmla="*/ 1586 h 3099"/>
              <a:gd name="TX32" fmla="*/ 3204 w 3493"/>
              <a:gd name="TY32" fmla="*/ 1641 h 3099"/>
              <a:gd name="TX33" fmla="*/ 2007 w 3493"/>
              <a:gd name="TY33" fmla="*/ 2813 h 3099"/>
              <a:gd name="TX34" fmla="*/ 1988 w 3493"/>
              <a:gd name="TY34" fmla="*/ 2828 h 3099"/>
              <a:gd name="TX35" fmla="*/ 1965 w 3493"/>
              <a:gd name="TY35" fmla="*/ 2838 h 3099"/>
              <a:gd name="TX36" fmla="*/ 1942 w 3493"/>
              <a:gd name="TY36" fmla="*/ 2844 h 3099"/>
              <a:gd name="TX37" fmla="*/ 1918 w 3493"/>
              <a:gd name="TY37" fmla="*/ 2844 h 3099"/>
              <a:gd name="TX38" fmla="*/ 1894 w 3493"/>
              <a:gd name="TY38" fmla="*/ 2838 h 3099"/>
              <a:gd name="TX39" fmla="*/ 1873 w 3493"/>
              <a:gd name="TY39" fmla="*/ 2828 h 3099"/>
              <a:gd name="TX40" fmla="*/ 1853 w 3493"/>
              <a:gd name="TY40" fmla="*/ 2813 h 3099"/>
              <a:gd name="TX41" fmla="*/ 1837 w 3493"/>
              <a:gd name="TY41" fmla="*/ 2793 h 3099"/>
              <a:gd name="TX42" fmla="*/ 1827 w 3493"/>
              <a:gd name="TY42" fmla="*/ 2772 h 3099"/>
              <a:gd name="TX43" fmla="*/ 1821 w 3493"/>
              <a:gd name="TY43" fmla="*/ 2749 h 3099"/>
              <a:gd name="TX44" fmla="*/ 1821 w 3493"/>
              <a:gd name="TY44" fmla="*/ 2726 h 3099"/>
              <a:gd name="TX45" fmla="*/ 1827 w 3493"/>
              <a:gd name="TY45" fmla="*/ 2703 h 3099"/>
              <a:gd name="TX46" fmla="*/ 1837 w 3493"/>
              <a:gd name="TY46" fmla="*/ 2681 h 3099"/>
              <a:gd name="TX47" fmla="*/ 1853 w 3493"/>
              <a:gd name="TY47" fmla="*/ 2662 h 3099"/>
              <a:gd name="TX48" fmla="*/ 3035 w 3493"/>
              <a:gd name="TY48" fmla="*/ 1505 h 3099"/>
              <a:gd name="TX49" fmla="*/ 3079 w 3493"/>
              <a:gd name="TY49" fmla="*/ 1458 h 3099"/>
              <a:gd name="TX50" fmla="*/ 3118 w 3493"/>
              <a:gd name="TY50" fmla="*/ 1407 h 3099"/>
              <a:gd name="TX51" fmla="*/ 3153 w 3493"/>
              <a:gd name="TY51" fmla="*/ 1355 h 3099"/>
              <a:gd name="TX52" fmla="*/ 3183 w 3493"/>
              <a:gd name="TY52" fmla="*/ 1300 h 3099"/>
              <a:gd name="TX53" fmla="*/ 3208 w 3493"/>
              <a:gd name="TY53" fmla="*/ 1243 h 3099"/>
              <a:gd name="TX54" fmla="*/ 3228 w 3493"/>
              <a:gd name="TY54" fmla="*/ 1185 h 3099"/>
              <a:gd name="TX55" fmla="*/ 3242 w 3493"/>
              <a:gd name="TY55" fmla="*/ 1126 h 3099"/>
              <a:gd name="TX56" fmla="*/ 3253 w 3493"/>
              <a:gd name="TY56" fmla="*/ 1066 h 3099"/>
              <a:gd name="TX57" fmla="*/ 3257 w 3493"/>
              <a:gd name="TY57" fmla="*/ 1006 h 3099"/>
              <a:gd name="TX58" fmla="*/ 3257 w 3493"/>
              <a:gd name="TY58" fmla="*/ 946 h 3099"/>
              <a:gd name="TX59" fmla="*/ 3253 w 3493"/>
              <a:gd name="TY59" fmla="*/ 885 h 3099"/>
              <a:gd name="TX60" fmla="*/ 3242 w 3493"/>
              <a:gd name="TY60" fmla="*/ 826 h 3099"/>
              <a:gd name="TX61" fmla="*/ 3228 w 3493"/>
              <a:gd name="TY61" fmla="*/ 766 h 3099"/>
              <a:gd name="TX62" fmla="*/ 3208 w 3493"/>
              <a:gd name="TY62" fmla="*/ 709 h 3099"/>
              <a:gd name="TX63" fmla="*/ 3183 w 3493"/>
              <a:gd name="TY63" fmla="*/ 653 h 3099"/>
              <a:gd name="TX64" fmla="*/ 3153 w 3493"/>
              <a:gd name="TY64" fmla="*/ 598 h 3099"/>
              <a:gd name="TX65" fmla="*/ 3118 w 3493"/>
              <a:gd name="TY65" fmla="*/ 545 h 3099"/>
              <a:gd name="TX66" fmla="*/ 3079 w 3493"/>
              <a:gd name="TY66" fmla="*/ 495 h 3099"/>
              <a:gd name="TX67" fmla="*/ 3035 w 3493"/>
              <a:gd name="TY67" fmla="*/ 448 h 3099"/>
              <a:gd name="TX68" fmla="*/ 2985 w 3493"/>
              <a:gd name="TY68" fmla="*/ 403 h 3099"/>
              <a:gd name="TX69" fmla="*/ 2935 w 3493"/>
              <a:gd name="TY69" fmla="*/ 364 h 3099"/>
              <a:gd name="TX70" fmla="*/ 2881 w 3493"/>
              <a:gd name="TY70" fmla="*/ 331 h 3099"/>
              <a:gd name="TX71" fmla="*/ 2825 w 3493"/>
              <a:gd name="TY71" fmla="*/ 301 h 3099"/>
              <a:gd name="TX72" fmla="*/ 2767 w 3493"/>
              <a:gd name="TY72" fmla="*/ 277 h 3099"/>
              <a:gd name="TX73" fmla="*/ 2708 w 3493"/>
              <a:gd name="TY73" fmla="*/ 258 h 3099"/>
              <a:gd name="TX74" fmla="*/ 2648 w 3493"/>
              <a:gd name="TY74" fmla="*/ 243 h 3099"/>
              <a:gd name="TX75" fmla="*/ 2586 w 3493"/>
              <a:gd name="TY75" fmla="*/ 234 h 3099"/>
              <a:gd name="TX76" fmla="*/ 2525 w 3493"/>
              <a:gd name="TY76" fmla="*/ 229 h 3099"/>
              <a:gd name="TX77" fmla="*/ 2464 w 3493"/>
              <a:gd name="TY77" fmla="*/ 229 h 3099"/>
              <a:gd name="TX78" fmla="*/ 2402 w 3493"/>
              <a:gd name="TY78" fmla="*/ 234 h 3099"/>
              <a:gd name="TX79" fmla="*/ 2340 w 3493"/>
              <a:gd name="TY79" fmla="*/ 243 h 3099"/>
              <a:gd name="TX80" fmla="*/ 2280 w 3493"/>
              <a:gd name="TY80" fmla="*/ 258 h 3099"/>
              <a:gd name="TX81" fmla="*/ 2221 w 3493"/>
              <a:gd name="TY81" fmla="*/ 277 h 3099"/>
              <a:gd name="TX82" fmla="*/ 2164 w 3493"/>
              <a:gd name="TY82" fmla="*/ 301 h 3099"/>
              <a:gd name="TX83" fmla="*/ 2108 w 3493"/>
              <a:gd name="TY83" fmla="*/ 331 h 3099"/>
              <a:gd name="TX84" fmla="*/ 2055 w 3493"/>
              <a:gd name="TY84" fmla="*/ 364 h 3099"/>
              <a:gd name="TX85" fmla="*/ 2003 w 3493"/>
              <a:gd name="TY85" fmla="*/ 403 h 3099"/>
              <a:gd name="TX86" fmla="*/ 1955 w 3493"/>
              <a:gd name="TY86" fmla="*/ 448 h 3099"/>
              <a:gd name="TX87" fmla="*/ 378 w 3493"/>
              <a:gd name="TY87" fmla="*/ 1972 h 3099"/>
              <a:gd name="TX88" fmla="*/ 341 w 3493"/>
              <a:gd name="TY88" fmla="*/ 2013 h 3099"/>
              <a:gd name="TX89" fmla="*/ 307 w 3493"/>
              <a:gd name="TY89" fmla="*/ 2057 h 3099"/>
              <a:gd name="TX90" fmla="*/ 280 w 3493"/>
              <a:gd name="TY90" fmla="*/ 2102 h 3099"/>
              <a:gd name="TX91" fmla="*/ 258 w 3493"/>
              <a:gd name="TY91" fmla="*/ 2149 h 3099"/>
              <a:gd name="TX92" fmla="*/ 241 w 3493"/>
              <a:gd name="TY92" fmla="*/ 2199 h 3099"/>
              <a:gd name="TX93" fmla="*/ 228 w 3493"/>
              <a:gd name="TY93" fmla="*/ 2248 h 3099"/>
              <a:gd name="TX94" fmla="*/ 220 w 3493"/>
              <a:gd name="TY94" fmla="*/ 2299 h 3099"/>
              <a:gd name="TX95" fmla="*/ 218 w 3493"/>
              <a:gd name="TY95" fmla="*/ 2350 h 3099"/>
              <a:gd name="TX96" fmla="*/ 220 w 3493"/>
              <a:gd name="TY96" fmla="*/ 2402 h 3099"/>
              <a:gd name="TX97" fmla="*/ 228 w 3493"/>
              <a:gd name="TY97" fmla="*/ 2452 h 3099"/>
              <a:gd name="TX98" fmla="*/ 241 w 3493"/>
              <a:gd name="TY98" fmla="*/ 2503 h 3099"/>
              <a:gd name="TX99" fmla="*/ 258 w 3493"/>
              <a:gd name="TY99" fmla="*/ 2551 h 3099"/>
              <a:gd name="TX100" fmla="*/ 280 w 3493"/>
              <a:gd name="TY100" fmla="*/ 2599 h 3099"/>
              <a:gd name="TX101" fmla="*/ 307 w 3493"/>
              <a:gd name="TY101" fmla="*/ 2644 h 3099"/>
              <a:gd name="TX102" fmla="*/ 341 w 3493"/>
              <a:gd name="TY102" fmla="*/ 2687 h 3099"/>
              <a:gd name="TX103" fmla="*/ 378 w 3493"/>
              <a:gd name="TY103" fmla="*/ 2728 h 3099"/>
              <a:gd name="TX104" fmla="*/ 419 w 3493"/>
              <a:gd name="TY104" fmla="*/ 2765 h 3099"/>
              <a:gd name="TX105" fmla="*/ 463 w 3493"/>
              <a:gd name="TY105" fmla="*/ 2796 h 3099"/>
              <a:gd name="TX106" fmla="*/ 509 w 3493"/>
              <a:gd name="TY106" fmla="*/ 2824 h 3099"/>
              <a:gd name="TX107" fmla="*/ 558 w 3493"/>
              <a:gd name="TY107" fmla="*/ 2846 h 3099"/>
              <a:gd name="TX108" fmla="*/ 608 w 3493"/>
              <a:gd name="TY108" fmla="*/ 2863 h 3099"/>
              <a:gd name="TX109" fmla="*/ 660 w 3493"/>
              <a:gd name="TY109" fmla="*/ 2874 h 3099"/>
              <a:gd name="TX110" fmla="*/ 711 w 3493"/>
              <a:gd name="TY110" fmla="*/ 2882 h 3099"/>
              <a:gd name="TX111" fmla="*/ 763 w 3493"/>
              <a:gd name="TY111" fmla="*/ 2885 h 3099"/>
              <a:gd name="TX112" fmla="*/ 816 w 3493"/>
              <a:gd name="TY112" fmla="*/ 2882 h 3099"/>
              <a:gd name="TX113" fmla="*/ 867 w 3493"/>
              <a:gd name="TY113" fmla="*/ 2874 h 3099"/>
              <a:gd name="TX114" fmla="*/ 919 w 3493"/>
              <a:gd name="TY114" fmla="*/ 2863 h 3099"/>
              <a:gd name="TX115" fmla="*/ 968 w 3493"/>
              <a:gd name="TY115" fmla="*/ 2846 h 3099"/>
              <a:gd name="TX116" fmla="*/ 1018 w 3493"/>
              <a:gd name="TY116" fmla="*/ 2824 h 3099"/>
              <a:gd name="TX117" fmla="*/ 1064 w 3493"/>
              <a:gd name="TY117" fmla="*/ 2796 h 3099"/>
              <a:gd name="TX118" fmla="*/ 1108 w 3493"/>
              <a:gd name="TY118" fmla="*/ 2765 h 3099"/>
              <a:gd name="TX119" fmla="*/ 1149 w 3493"/>
              <a:gd name="TY119" fmla="*/ 2728 h 3099"/>
              <a:gd name="TX120" fmla="*/ 2741 w 3493"/>
              <a:gd name="TY120" fmla="*/ 1187 h 3099"/>
              <a:gd name="TX121" fmla="*/ 2768 w 3493"/>
              <a:gd name="TY121" fmla="*/ 1158 h 3099"/>
              <a:gd name="TX122" fmla="*/ 2791 w 3493"/>
              <a:gd name="TY122" fmla="*/ 1125 h 3099"/>
              <a:gd name="TX123" fmla="*/ 2809 w 3493"/>
              <a:gd name="TY123" fmla="*/ 1091 h 3099"/>
              <a:gd name="TX124" fmla="*/ 2823 w 3493"/>
              <a:gd name="TY124" fmla="*/ 1055 h 3099"/>
              <a:gd name="TX125" fmla="*/ 2831 w 3493"/>
              <a:gd name="TY125" fmla="*/ 1018 h 3099"/>
              <a:gd name="TX126" fmla="*/ 2837 w 3493"/>
              <a:gd name="TY126" fmla="*/ 980 h 3099"/>
              <a:gd name="TX127" fmla="*/ 2837 w 3493"/>
              <a:gd name="TY127" fmla="*/ 942 h 3099"/>
              <a:gd name="TX128" fmla="*/ 2831 w 3493"/>
              <a:gd name="TY128" fmla="*/ 904 h 3099"/>
              <a:gd name="TX129" fmla="*/ 2823 w 3493"/>
              <a:gd name="TY129" fmla="*/ 867 h 3099"/>
              <a:gd name="TX130" fmla="*/ 2809 w 3493"/>
              <a:gd name="TY130" fmla="*/ 832 h 3099"/>
              <a:gd name="TX131" fmla="*/ 2791 w 3493"/>
              <a:gd name="TY131" fmla="*/ 797 h 3099"/>
              <a:gd name="TX132" fmla="*/ 2768 w 3493"/>
              <a:gd name="TY132" fmla="*/ 764 h 3099"/>
              <a:gd name="TX133" fmla="*/ 2741 w 3493"/>
              <a:gd name="TY133" fmla="*/ 734 h 3099"/>
              <a:gd name="TX134" fmla="*/ 2710 w 3493"/>
              <a:gd name="TY134" fmla="*/ 707 h 3099"/>
              <a:gd name="TX135" fmla="*/ 2677 w 3493"/>
              <a:gd name="TY135" fmla="*/ 685 h 3099"/>
              <a:gd name="TX136" fmla="*/ 2642 w 3493"/>
              <a:gd name="TY136" fmla="*/ 668 h 3099"/>
              <a:gd name="TX137" fmla="*/ 2605 w 3493"/>
              <a:gd name="TY137" fmla="*/ 654 h 3099"/>
              <a:gd name="TX138" fmla="*/ 2567 w 3493"/>
              <a:gd name="TY138" fmla="*/ 645 h 3099"/>
              <a:gd name="TX139" fmla="*/ 2528 w 3493"/>
              <a:gd name="TY139" fmla="*/ 641 h 3099"/>
              <a:gd name="TX140" fmla="*/ 2490 w 3493"/>
              <a:gd name="TY140" fmla="*/ 641 h 3099"/>
              <a:gd name="TX141" fmla="*/ 2452 w 3493"/>
              <a:gd name="TY141" fmla="*/ 645 h 3099"/>
              <a:gd name="TX142" fmla="*/ 2415 w 3493"/>
              <a:gd name="TY142" fmla="*/ 654 h 3099"/>
              <a:gd name="TX143" fmla="*/ 2377 w 3493"/>
              <a:gd name="TY143" fmla="*/ 668 h 3099"/>
              <a:gd name="TX144" fmla="*/ 2343 w 3493"/>
              <a:gd name="TY144" fmla="*/ 685 h 3099"/>
              <a:gd name="TX145" fmla="*/ 2309 w 3493"/>
              <a:gd name="TY145" fmla="*/ 707 h 3099"/>
              <a:gd name="TX146" fmla="*/ 2278 w 3493"/>
              <a:gd name="TY146" fmla="*/ 734 h 3099"/>
              <a:gd name="TX147" fmla="*/ 1082 w 3493"/>
              <a:gd name="TY147" fmla="*/ 1906 h 3099"/>
              <a:gd name="TX148" fmla="*/ 1062 w 3493"/>
              <a:gd name="TY148" fmla="*/ 1922 h 3099"/>
              <a:gd name="TX149" fmla="*/ 1040 w 3493"/>
              <a:gd name="TY149" fmla="*/ 1931 h 3099"/>
              <a:gd name="TX150" fmla="*/ 1017 w 3493"/>
              <a:gd name="TY150" fmla="*/ 1937 h 3099"/>
              <a:gd name="TX151" fmla="*/ 992 w 3493"/>
              <a:gd name="TY151" fmla="*/ 1937 h 3099"/>
              <a:gd name="TX152" fmla="*/ 969 w 3493"/>
              <a:gd name="TY152" fmla="*/ 1931 h 3099"/>
              <a:gd name="TX153" fmla="*/ 947 w 3493"/>
              <a:gd name="TY153" fmla="*/ 1922 h 3099"/>
              <a:gd name="TX154" fmla="*/ 927 w 3493"/>
              <a:gd name="TY154" fmla="*/ 1906 h 3099"/>
              <a:gd name="TX155" fmla="*/ 911 w 3493"/>
              <a:gd name="TY155" fmla="*/ 1887 h 3099"/>
              <a:gd name="TX156" fmla="*/ 900 w 3493"/>
              <a:gd name="TY156" fmla="*/ 1865 h 3099"/>
              <a:gd name="TX157" fmla="*/ 896 w 3493"/>
              <a:gd name="TY157" fmla="*/ 1842 h 3099"/>
              <a:gd name="TX158" fmla="*/ 896 w 3493"/>
              <a:gd name="TY158" fmla="*/ 1819 h 3099"/>
              <a:gd name="TX159" fmla="*/ 900 w 3493"/>
              <a:gd name="TY159" fmla="*/ 1796 h 3099"/>
              <a:gd name="TX160" fmla="*/ 911 w 3493"/>
              <a:gd name="TY160" fmla="*/ 1775 h 3099"/>
              <a:gd name="TX161" fmla="*/ 927 w 3493"/>
              <a:gd name="TY161" fmla="*/ 1755 h 3099"/>
              <a:gd name="TX162" fmla="*/ 2123 w 3493"/>
              <a:gd name="TY162" fmla="*/ 583 h 3099"/>
              <a:gd name="TX163" fmla="*/ 2165 w 3493"/>
              <a:gd name="TY163" fmla="*/ 546 h 3099"/>
              <a:gd name="TX164" fmla="*/ 2209 w 3493"/>
              <a:gd name="TY164" fmla="*/ 515 h 3099"/>
              <a:gd name="TX165" fmla="*/ 2255 w 3493"/>
              <a:gd name="TY165" fmla="*/ 488 h 3099"/>
              <a:gd name="TX166" fmla="*/ 2304 w 3493"/>
              <a:gd name="TY166" fmla="*/ 465 h 3099"/>
              <a:gd name="TX167" fmla="*/ 2354 w 3493"/>
              <a:gd name="TY167" fmla="*/ 449 h 3099"/>
              <a:gd name="TX168" fmla="*/ 2405 w 3493"/>
              <a:gd name="TY168" fmla="*/ 436 h 3099"/>
              <a:gd name="TX169" fmla="*/ 2457 w 3493"/>
              <a:gd name="TY169" fmla="*/ 429 h 3099"/>
              <a:gd name="TX170" fmla="*/ 2509 w 3493"/>
              <a:gd name="TY170" fmla="*/ 427 h 3099"/>
              <a:gd name="TX171" fmla="*/ 2562 w 3493"/>
              <a:gd name="TY171" fmla="*/ 429 h 3099"/>
              <a:gd name="TX172" fmla="*/ 2613 w 3493"/>
              <a:gd name="TY172" fmla="*/ 436 h 3099"/>
              <a:gd name="TX173" fmla="*/ 2665 w 3493"/>
              <a:gd name="TY173" fmla="*/ 449 h 3099"/>
              <a:gd name="TX174" fmla="*/ 2714 w 3493"/>
              <a:gd name="TY174" fmla="*/ 465 h 3099"/>
              <a:gd name="TX175" fmla="*/ 2763 w 3493"/>
              <a:gd name="TY175" fmla="*/ 488 h 3099"/>
              <a:gd name="TX176" fmla="*/ 2810 w 3493"/>
              <a:gd name="TY176" fmla="*/ 515 h 3099"/>
              <a:gd name="TX177" fmla="*/ 2854 w 3493"/>
              <a:gd name="TY177" fmla="*/ 546 h 3099"/>
              <a:gd name="TX178" fmla="*/ 2895 w 3493"/>
              <a:gd name="TY178" fmla="*/ 583 h 3099"/>
              <a:gd name="TX179" fmla="*/ 2932 w 3493"/>
              <a:gd name="TY179" fmla="*/ 623 h 3099"/>
              <a:gd name="TX180" fmla="*/ 2965 w 3493"/>
              <a:gd name="TY180" fmla="*/ 666 h 3099"/>
              <a:gd name="TX181" fmla="*/ 2993 w 3493"/>
              <a:gd name="TY181" fmla="*/ 713 h 3099"/>
              <a:gd name="TX182" fmla="*/ 3015 w 3493"/>
              <a:gd name="TY182" fmla="*/ 760 h 3099"/>
              <a:gd name="TX183" fmla="*/ 3032 w 3493"/>
              <a:gd name="TY183" fmla="*/ 809 h 3099"/>
              <a:gd name="TX184" fmla="*/ 3045 w 3493"/>
              <a:gd name="TY184" fmla="*/ 859 h 3099"/>
              <a:gd name="TX185" fmla="*/ 3053 w 3493"/>
              <a:gd name="TY185" fmla="*/ 910 h 3099"/>
              <a:gd name="TX186" fmla="*/ 3055 w 3493"/>
              <a:gd name="TY186" fmla="*/ 961 h 3099"/>
              <a:gd name="TX187" fmla="*/ 3053 w 3493"/>
              <a:gd name="TY187" fmla="*/ 1012 h 3099"/>
              <a:gd name="TX188" fmla="*/ 3045 w 3493"/>
              <a:gd name="TY188" fmla="*/ 1063 h 3099"/>
              <a:gd name="TX189" fmla="*/ 3032 w 3493"/>
              <a:gd name="TY189" fmla="*/ 1113 h 3099"/>
              <a:gd name="TX190" fmla="*/ 3015 w 3493"/>
              <a:gd name="TY190" fmla="*/ 1162 h 3099"/>
              <a:gd name="TX191" fmla="*/ 2993 w 3493"/>
              <a:gd name="TY191" fmla="*/ 1209 h 3099"/>
              <a:gd name="TX192" fmla="*/ 2965 w 3493"/>
              <a:gd name="TY192" fmla="*/ 1255 h 3099"/>
              <a:gd name="TX193" fmla="*/ 2932 w 3493"/>
              <a:gd name="TY193" fmla="*/ 1298 h 3099"/>
              <a:gd name="TX194" fmla="*/ 2895 w 3493"/>
              <a:gd name="TY194" fmla="*/ 1339 h 3099"/>
              <a:gd name="TX195" fmla="*/ 1303 w 3493"/>
              <a:gd name="TY195" fmla="*/ 2879 h 3099"/>
              <a:gd name="TX196" fmla="*/ 1255 w 3493"/>
              <a:gd name="TY196" fmla="*/ 2923 h 3099"/>
              <a:gd name="TX197" fmla="*/ 1203 w 3493"/>
              <a:gd name="TY197" fmla="*/ 2962 h 3099"/>
              <a:gd name="TX198" fmla="*/ 1150 w 3493"/>
              <a:gd name="TY198" fmla="*/ 2995 h 3099"/>
              <a:gd name="TX199" fmla="*/ 1094 w 3493"/>
              <a:gd name="TY199" fmla="*/ 3025 h 3099"/>
              <a:gd name="TX200" fmla="*/ 1036 w 3493"/>
              <a:gd name="TY200" fmla="*/ 3049 h 3099"/>
              <a:gd name="TX201" fmla="*/ 977 w 3493"/>
              <a:gd name="TY201" fmla="*/ 3068 h 3099"/>
              <a:gd name="TX202" fmla="*/ 917 w 3493"/>
              <a:gd name="TY202" fmla="*/ 3083 h 3099"/>
              <a:gd name="TX203" fmla="*/ 855 w 3493"/>
              <a:gd name="TY203" fmla="*/ 3092 h 3099"/>
              <a:gd name="TX204" fmla="*/ 794 w 3493"/>
              <a:gd name="TY204" fmla="*/ 3097 h 3099"/>
              <a:gd name="TX205" fmla="*/ 733 w 3493"/>
              <a:gd name="TY205" fmla="*/ 3097 h 3099"/>
              <a:gd name="TX206" fmla="*/ 671 w 3493"/>
              <a:gd name="TY206" fmla="*/ 3092 h 3099"/>
              <a:gd name="TX207" fmla="*/ 609 w 3493"/>
              <a:gd name="TY207" fmla="*/ 3083 h 3099"/>
              <a:gd name="TX208" fmla="*/ 549 w 3493"/>
              <a:gd name="TY208" fmla="*/ 3068 h 3099"/>
              <a:gd name="TX209" fmla="*/ 490 w 3493"/>
              <a:gd name="TY209" fmla="*/ 3049 h 3099"/>
              <a:gd name="TX210" fmla="*/ 433 w 3493"/>
              <a:gd name="TY210" fmla="*/ 3025 h 3099"/>
              <a:gd name="TX211" fmla="*/ 377 w 3493"/>
              <a:gd name="TY211" fmla="*/ 2995 h 3099"/>
              <a:gd name="TX212" fmla="*/ 323 w 3493"/>
              <a:gd name="TY212" fmla="*/ 2962 h 3099"/>
              <a:gd name="TX213" fmla="*/ 272 w 3493"/>
              <a:gd name="TY213" fmla="*/ 2923 h 3099"/>
              <a:gd name="TX214" fmla="*/ 224 w 3493"/>
              <a:gd name="TY214" fmla="*/ 2879 h 3099"/>
              <a:gd name="TX215" fmla="*/ 178 w 3493"/>
              <a:gd name="TY215" fmla="*/ 2832 h 3099"/>
              <a:gd name="TX216" fmla="*/ 139 w 3493"/>
              <a:gd name="TY216" fmla="*/ 2782 h 3099"/>
              <a:gd name="TX217" fmla="*/ 104 w 3493"/>
              <a:gd name="TY217" fmla="*/ 2729 h 3099"/>
              <a:gd name="TX218" fmla="*/ 75 w 3493"/>
              <a:gd name="TY218" fmla="*/ 2674 h 3099"/>
              <a:gd name="TX219" fmla="*/ 51 w 3493"/>
              <a:gd name="TY219" fmla="*/ 2617 h 3099"/>
              <a:gd name="TX220" fmla="*/ 30 w 3493"/>
              <a:gd name="TY220" fmla="*/ 2560 h 3099"/>
              <a:gd name="TX221" fmla="*/ 15 w 3493"/>
              <a:gd name="TY221" fmla="*/ 2501 h 3099"/>
              <a:gd name="TX222" fmla="*/ 5 w 3493"/>
              <a:gd name="TY222" fmla="*/ 2441 h 3099"/>
              <a:gd name="TX223" fmla="*/ 0 w 3493"/>
              <a:gd name="TY223" fmla="*/ 2381 h 3099"/>
              <a:gd name="TX224" fmla="*/ 0 w 3493"/>
              <a:gd name="TY224" fmla="*/ 2321 h 3099"/>
              <a:gd name="TX225" fmla="*/ 5 w 3493"/>
              <a:gd name="TY225" fmla="*/ 2260 h 3099"/>
              <a:gd name="TX226" fmla="*/ 15 w 3493"/>
              <a:gd name="TY226" fmla="*/ 2200 h 3099"/>
              <a:gd name="TX227" fmla="*/ 30 w 3493"/>
              <a:gd name="TY227" fmla="*/ 2141 h 3099"/>
              <a:gd name="TX228" fmla="*/ 51 w 3493"/>
              <a:gd name="TY228" fmla="*/ 2083 h 3099"/>
              <a:gd name="TX229" fmla="*/ 75 w 3493"/>
              <a:gd name="TY229" fmla="*/ 2027 h 3099"/>
              <a:gd name="TX230" fmla="*/ 104 w 3493"/>
              <a:gd name="TY230" fmla="*/ 1972 h 3099"/>
              <a:gd name="TX231" fmla="*/ 139 w 3493"/>
              <a:gd name="TY231" fmla="*/ 1920 h 3099"/>
              <a:gd name="TX232" fmla="*/ 178 w 3493"/>
              <a:gd name="TY232" fmla="*/ 1869 h 3099"/>
              <a:gd name="TX233" fmla="*/ 224 w 3493"/>
              <a:gd name="TY233" fmla="*/ 1822 h 3099"/>
              <a:gd name="TX234" fmla="*/ 1815 w 3493"/>
              <a:gd name="TY234" fmla="*/ 281 h 3099"/>
              <a:gd name="TX235" fmla="*/ 1872 w 3493"/>
              <a:gd name="TY235" fmla="*/ 230 h 3099"/>
              <a:gd name="TX236" fmla="*/ 1931 w 3493"/>
              <a:gd name="TY236" fmla="*/ 183 h 3099"/>
              <a:gd name="TX237" fmla="*/ 1992 w 3493"/>
              <a:gd name="TY237" fmla="*/ 143 h 3099"/>
              <a:gd name="TX238" fmla="*/ 2057 w 3493"/>
              <a:gd name="TY238" fmla="*/ 108 h 3099"/>
              <a:gd name="TX239" fmla="*/ 2123 w 3493"/>
              <a:gd name="TY239" fmla="*/ 76 h 3099"/>
              <a:gd name="TX240" fmla="*/ 2191 w 3493"/>
              <a:gd name="TY240" fmla="*/ 51 h 3099"/>
              <a:gd name="TX241" fmla="*/ 2261 w 3493"/>
              <a:gd name="TY241" fmla="*/ 31 h 3099"/>
              <a:gd name="TX242" fmla="*/ 2331 w 3493"/>
              <a:gd name="TY242" fmla="*/ 15 h 3099"/>
              <a:gd name="TX243" fmla="*/ 2402 w 3493"/>
              <a:gd name="TY243" fmla="*/ 5 h 3099"/>
              <a:gd name="TX244" fmla="*/ 2474 w 3493"/>
              <a:gd name="TY244" fmla="*/ 0 h 30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3" h="3099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6723380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8.3.3 케라스에서 뉴럴 스타일 트랜스퍼 구현하기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586740" y="1143000"/>
            <a:ext cx="792289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코드 8-20 최소화할 최종 손실 정의하기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5" name="그림 24" descr="C:/Users/ehdal/AppData/Roaming/PolarisOffice/ETemp/11952_16561328/fImage55578378783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" y="1509395"/>
            <a:ext cx="7382510" cy="522224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</p:pic>
      <p:sp>
        <p:nvSpPr>
          <p:cNvPr id="26" name="텍스트 상자 25"/>
          <p:cNvSpPr txBox="1">
            <a:spLocks/>
          </p:cNvSpPr>
          <p:nvPr/>
        </p:nvSpPr>
        <p:spPr>
          <a:xfrm>
            <a:off x="4810125" y="1984375"/>
            <a:ext cx="4636135" cy="2933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300">
                <a:latin typeface="맑은 고딕" charset="0"/>
                <a:ea typeface="맑은 고딕" charset="0"/>
              </a:rPr>
              <a:t>-&gt; 콘텐츠 손실은 block5_conv2 층 하나만 사용해서 계산 !</a:t>
            </a:r>
            <a:endParaRPr lang="ko-KR" altLang="en-US" sz="1300">
              <a:latin typeface="맑은 고딕" charset="0"/>
              <a:ea typeface="맑은 고딕" charset="0"/>
            </a:endParaRPr>
          </a:p>
        </p:txBody>
      </p:sp>
      <p:sp>
        <p:nvSpPr>
          <p:cNvPr id="27" name="텍스트 상자 26"/>
          <p:cNvSpPr txBox="1">
            <a:spLocks/>
          </p:cNvSpPr>
          <p:nvPr/>
        </p:nvSpPr>
        <p:spPr>
          <a:xfrm>
            <a:off x="3222625" y="2460625"/>
            <a:ext cx="6334760" cy="2933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300">
                <a:latin typeface="맑은 고딕" charset="0"/>
                <a:ea typeface="맑은 고딕" charset="0"/>
              </a:rPr>
              <a:t>-&gt; 스타일 손실을 계산하기 위해서는 하위 층과 상위 층에 걸쳐 여러 층을 사용 !</a:t>
            </a:r>
            <a:endParaRPr lang="ko-KR" altLang="en-US" sz="1300">
              <a:latin typeface="맑은 고딕" charset="0"/>
              <a:ea typeface="맑은 고딕" charset="0"/>
            </a:endParaRPr>
          </a:p>
        </p:txBody>
      </p:sp>
      <p:sp>
        <p:nvSpPr>
          <p:cNvPr id="28" name="텍스트 상자 27"/>
          <p:cNvSpPr txBox="1">
            <a:spLocks/>
          </p:cNvSpPr>
          <p:nvPr/>
        </p:nvSpPr>
        <p:spPr>
          <a:xfrm>
            <a:off x="7969250" y="6445250"/>
            <a:ext cx="3890010" cy="2933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300">
                <a:latin typeface="맑은 고딕" charset="0"/>
                <a:ea typeface="맑은 고딕" charset="0"/>
              </a:rPr>
              <a:t>-&gt; 총 변위 손실을 추가 !</a:t>
            </a:r>
            <a:endParaRPr lang="ko-KR" altLang="en-US" sz="13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84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035" cy="248285"/>
          </a:xfrm>
          <a:custGeom>
            <a:avLst/>
            <a:gdLst>
              <a:gd name="TX0" fmla="*/ 2474 w 3493"/>
              <a:gd name="TY0" fmla="*/ 0 h 3099"/>
              <a:gd name="TX1" fmla="*/ 2546 w 3493"/>
              <a:gd name="TY1" fmla="*/ 0 h 3099"/>
              <a:gd name="TX2" fmla="*/ 2618 w 3493"/>
              <a:gd name="TY2" fmla="*/ 5 h 3099"/>
              <a:gd name="TX3" fmla="*/ 2689 w 3493"/>
              <a:gd name="TY3" fmla="*/ 15 h 3099"/>
              <a:gd name="TX4" fmla="*/ 2758 w 3493"/>
              <a:gd name="TY4" fmla="*/ 31 h 3099"/>
              <a:gd name="TX5" fmla="*/ 2828 w 3493"/>
              <a:gd name="TY5" fmla="*/ 51 h 3099"/>
              <a:gd name="TX6" fmla="*/ 2896 w 3493"/>
              <a:gd name="TY6" fmla="*/ 76 h 3099"/>
              <a:gd name="TX7" fmla="*/ 2963 w 3493"/>
              <a:gd name="TY7" fmla="*/ 108 h 3099"/>
              <a:gd name="TX8" fmla="*/ 3026 w 3493"/>
              <a:gd name="TY8" fmla="*/ 143 h 3099"/>
              <a:gd name="TX9" fmla="*/ 3088 w 3493"/>
              <a:gd name="TY9" fmla="*/ 183 h 3099"/>
              <a:gd name="TX10" fmla="*/ 3147 w 3493"/>
              <a:gd name="TY10" fmla="*/ 230 h 3099"/>
              <a:gd name="TX11" fmla="*/ 3204 w 3493"/>
              <a:gd name="TY11" fmla="*/ 281 h 3099"/>
              <a:gd name="TX12" fmla="*/ 3256 w 3493"/>
              <a:gd name="TY12" fmla="*/ 336 h 3099"/>
              <a:gd name="TX13" fmla="*/ 3303 w 3493"/>
              <a:gd name="TY13" fmla="*/ 394 h 3099"/>
              <a:gd name="TX14" fmla="*/ 3345 w 3493"/>
              <a:gd name="TY14" fmla="*/ 455 h 3099"/>
              <a:gd name="TX15" fmla="*/ 3382 w 3493"/>
              <a:gd name="TY15" fmla="*/ 518 h 3099"/>
              <a:gd name="TX16" fmla="*/ 3413 w 3493"/>
              <a:gd name="TY16" fmla="*/ 582 h 3099"/>
              <a:gd name="TX17" fmla="*/ 3439 w 3493"/>
              <a:gd name="TY17" fmla="*/ 650 h 3099"/>
              <a:gd name="TX18" fmla="*/ 3460 w 3493"/>
              <a:gd name="TY18" fmla="*/ 717 h 3099"/>
              <a:gd name="TX19" fmla="*/ 3475 w 3493"/>
              <a:gd name="TY19" fmla="*/ 786 h 3099"/>
              <a:gd name="TX20" fmla="*/ 3486 w 3493"/>
              <a:gd name="TY20" fmla="*/ 856 h 3099"/>
              <a:gd name="TX21" fmla="*/ 3491 w 3493"/>
              <a:gd name="TY21" fmla="*/ 926 h 3099"/>
              <a:gd name="TX22" fmla="*/ 3491 w 3493"/>
              <a:gd name="TY22" fmla="*/ 996 h 3099"/>
              <a:gd name="TX23" fmla="*/ 3486 w 3493"/>
              <a:gd name="TY23" fmla="*/ 1066 h 3099"/>
              <a:gd name="TX24" fmla="*/ 3475 w 3493"/>
              <a:gd name="TY24" fmla="*/ 1136 h 3099"/>
              <a:gd name="TX25" fmla="*/ 3460 w 3493"/>
              <a:gd name="TY25" fmla="*/ 1205 h 3099"/>
              <a:gd name="TX26" fmla="*/ 3439 w 3493"/>
              <a:gd name="TY26" fmla="*/ 1273 h 3099"/>
              <a:gd name="TX27" fmla="*/ 3413 w 3493"/>
              <a:gd name="TY27" fmla="*/ 1339 h 3099"/>
              <a:gd name="TX28" fmla="*/ 3382 w 3493"/>
              <a:gd name="TY28" fmla="*/ 1404 h 3099"/>
              <a:gd name="TX29" fmla="*/ 3345 w 3493"/>
              <a:gd name="TY29" fmla="*/ 1467 h 3099"/>
              <a:gd name="TX30" fmla="*/ 3303 w 3493"/>
              <a:gd name="TY30" fmla="*/ 1528 h 3099"/>
              <a:gd name="TX31" fmla="*/ 3256 w 3493"/>
              <a:gd name="TY31" fmla="*/ 1586 h 3099"/>
              <a:gd name="TX32" fmla="*/ 3204 w 3493"/>
              <a:gd name="TY32" fmla="*/ 1641 h 3099"/>
              <a:gd name="TX33" fmla="*/ 2007 w 3493"/>
              <a:gd name="TY33" fmla="*/ 2813 h 3099"/>
              <a:gd name="TX34" fmla="*/ 1988 w 3493"/>
              <a:gd name="TY34" fmla="*/ 2828 h 3099"/>
              <a:gd name="TX35" fmla="*/ 1965 w 3493"/>
              <a:gd name="TY35" fmla="*/ 2838 h 3099"/>
              <a:gd name="TX36" fmla="*/ 1942 w 3493"/>
              <a:gd name="TY36" fmla="*/ 2844 h 3099"/>
              <a:gd name="TX37" fmla="*/ 1918 w 3493"/>
              <a:gd name="TY37" fmla="*/ 2844 h 3099"/>
              <a:gd name="TX38" fmla="*/ 1894 w 3493"/>
              <a:gd name="TY38" fmla="*/ 2838 h 3099"/>
              <a:gd name="TX39" fmla="*/ 1873 w 3493"/>
              <a:gd name="TY39" fmla="*/ 2828 h 3099"/>
              <a:gd name="TX40" fmla="*/ 1853 w 3493"/>
              <a:gd name="TY40" fmla="*/ 2813 h 3099"/>
              <a:gd name="TX41" fmla="*/ 1837 w 3493"/>
              <a:gd name="TY41" fmla="*/ 2793 h 3099"/>
              <a:gd name="TX42" fmla="*/ 1827 w 3493"/>
              <a:gd name="TY42" fmla="*/ 2772 h 3099"/>
              <a:gd name="TX43" fmla="*/ 1821 w 3493"/>
              <a:gd name="TY43" fmla="*/ 2749 h 3099"/>
              <a:gd name="TX44" fmla="*/ 1821 w 3493"/>
              <a:gd name="TY44" fmla="*/ 2726 h 3099"/>
              <a:gd name="TX45" fmla="*/ 1827 w 3493"/>
              <a:gd name="TY45" fmla="*/ 2703 h 3099"/>
              <a:gd name="TX46" fmla="*/ 1837 w 3493"/>
              <a:gd name="TY46" fmla="*/ 2681 h 3099"/>
              <a:gd name="TX47" fmla="*/ 1853 w 3493"/>
              <a:gd name="TY47" fmla="*/ 2662 h 3099"/>
              <a:gd name="TX48" fmla="*/ 3035 w 3493"/>
              <a:gd name="TY48" fmla="*/ 1505 h 3099"/>
              <a:gd name="TX49" fmla="*/ 3079 w 3493"/>
              <a:gd name="TY49" fmla="*/ 1458 h 3099"/>
              <a:gd name="TX50" fmla="*/ 3118 w 3493"/>
              <a:gd name="TY50" fmla="*/ 1407 h 3099"/>
              <a:gd name="TX51" fmla="*/ 3153 w 3493"/>
              <a:gd name="TY51" fmla="*/ 1355 h 3099"/>
              <a:gd name="TX52" fmla="*/ 3183 w 3493"/>
              <a:gd name="TY52" fmla="*/ 1300 h 3099"/>
              <a:gd name="TX53" fmla="*/ 3208 w 3493"/>
              <a:gd name="TY53" fmla="*/ 1243 h 3099"/>
              <a:gd name="TX54" fmla="*/ 3228 w 3493"/>
              <a:gd name="TY54" fmla="*/ 1185 h 3099"/>
              <a:gd name="TX55" fmla="*/ 3242 w 3493"/>
              <a:gd name="TY55" fmla="*/ 1126 h 3099"/>
              <a:gd name="TX56" fmla="*/ 3253 w 3493"/>
              <a:gd name="TY56" fmla="*/ 1066 h 3099"/>
              <a:gd name="TX57" fmla="*/ 3257 w 3493"/>
              <a:gd name="TY57" fmla="*/ 1006 h 3099"/>
              <a:gd name="TX58" fmla="*/ 3257 w 3493"/>
              <a:gd name="TY58" fmla="*/ 946 h 3099"/>
              <a:gd name="TX59" fmla="*/ 3253 w 3493"/>
              <a:gd name="TY59" fmla="*/ 885 h 3099"/>
              <a:gd name="TX60" fmla="*/ 3242 w 3493"/>
              <a:gd name="TY60" fmla="*/ 826 h 3099"/>
              <a:gd name="TX61" fmla="*/ 3228 w 3493"/>
              <a:gd name="TY61" fmla="*/ 766 h 3099"/>
              <a:gd name="TX62" fmla="*/ 3208 w 3493"/>
              <a:gd name="TY62" fmla="*/ 709 h 3099"/>
              <a:gd name="TX63" fmla="*/ 3183 w 3493"/>
              <a:gd name="TY63" fmla="*/ 653 h 3099"/>
              <a:gd name="TX64" fmla="*/ 3153 w 3493"/>
              <a:gd name="TY64" fmla="*/ 598 h 3099"/>
              <a:gd name="TX65" fmla="*/ 3118 w 3493"/>
              <a:gd name="TY65" fmla="*/ 545 h 3099"/>
              <a:gd name="TX66" fmla="*/ 3079 w 3493"/>
              <a:gd name="TY66" fmla="*/ 495 h 3099"/>
              <a:gd name="TX67" fmla="*/ 3035 w 3493"/>
              <a:gd name="TY67" fmla="*/ 448 h 3099"/>
              <a:gd name="TX68" fmla="*/ 2985 w 3493"/>
              <a:gd name="TY68" fmla="*/ 403 h 3099"/>
              <a:gd name="TX69" fmla="*/ 2935 w 3493"/>
              <a:gd name="TY69" fmla="*/ 364 h 3099"/>
              <a:gd name="TX70" fmla="*/ 2881 w 3493"/>
              <a:gd name="TY70" fmla="*/ 331 h 3099"/>
              <a:gd name="TX71" fmla="*/ 2825 w 3493"/>
              <a:gd name="TY71" fmla="*/ 301 h 3099"/>
              <a:gd name="TX72" fmla="*/ 2767 w 3493"/>
              <a:gd name="TY72" fmla="*/ 277 h 3099"/>
              <a:gd name="TX73" fmla="*/ 2708 w 3493"/>
              <a:gd name="TY73" fmla="*/ 258 h 3099"/>
              <a:gd name="TX74" fmla="*/ 2648 w 3493"/>
              <a:gd name="TY74" fmla="*/ 243 h 3099"/>
              <a:gd name="TX75" fmla="*/ 2586 w 3493"/>
              <a:gd name="TY75" fmla="*/ 234 h 3099"/>
              <a:gd name="TX76" fmla="*/ 2525 w 3493"/>
              <a:gd name="TY76" fmla="*/ 229 h 3099"/>
              <a:gd name="TX77" fmla="*/ 2464 w 3493"/>
              <a:gd name="TY77" fmla="*/ 229 h 3099"/>
              <a:gd name="TX78" fmla="*/ 2402 w 3493"/>
              <a:gd name="TY78" fmla="*/ 234 h 3099"/>
              <a:gd name="TX79" fmla="*/ 2340 w 3493"/>
              <a:gd name="TY79" fmla="*/ 243 h 3099"/>
              <a:gd name="TX80" fmla="*/ 2280 w 3493"/>
              <a:gd name="TY80" fmla="*/ 258 h 3099"/>
              <a:gd name="TX81" fmla="*/ 2221 w 3493"/>
              <a:gd name="TY81" fmla="*/ 277 h 3099"/>
              <a:gd name="TX82" fmla="*/ 2164 w 3493"/>
              <a:gd name="TY82" fmla="*/ 301 h 3099"/>
              <a:gd name="TX83" fmla="*/ 2108 w 3493"/>
              <a:gd name="TY83" fmla="*/ 331 h 3099"/>
              <a:gd name="TX84" fmla="*/ 2055 w 3493"/>
              <a:gd name="TY84" fmla="*/ 364 h 3099"/>
              <a:gd name="TX85" fmla="*/ 2003 w 3493"/>
              <a:gd name="TY85" fmla="*/ 403 h 3099"/>
              <a:gd name="TX86" fmla="*/ 1955 w 3493"/>
              <a:gd name="TY86" fmla="*/ 448 h 3099"/>
              <a:gd name="TX87" fmla="*/ 378 w 3493"/>
              <a:gd name="TY87" fmla="*/ 1972 h 3099"/>
              <a:gd name="TX88" fmla="*/ 341 w 3493"/>
              <a:gd name="TY88" fmla="*/ 2013 h 3099"/>
              <a:gd name="TX89" fmla="*/ 307 w 3493"/>
              <a:gd name="TY89" fmla="*/ 2057 h 3099"/>
              <a:gd name="TX90" fmla="*/ 280 w 3493"/>
              <a:gd name="TY90" fmla="*/ 2102 h 3099"/>
              <a:gd name="TX91" fmla="*/ 258 w 3493"/>
              <a:gd name="TY91" fmla="*/ 2149 h 3099"/>
              <a:gd name="TX92" fmla="*/ 241 w 3493"/>
              <a:gd name="TY92" fmla="*/ 2199 h 3099"/>
              <a:gd name="TX93" fmla="*/ 228 w 3493"/>
              <a:gd name="TY93" fmla="*/ 2248 h 3099"/>
              <a:gd name="TX94" fmla="*/ 220 w 3493"/>
              <a:gd name="TY94" fmla="*/ 2299 h 3099"/>
              <a:gd name="TX95" fmla="*/ 218 w 3493"/>
              <a:gd name="TY95" fmla="*/ 2350 h 3099"/>
              <a:gd name="TX96" fmla="*/ 220 w 3493"/>
              <a:gd name="TY96" fmla="*/ 2402 h 3099"/>
              <a:gd name="TX97" fmla="*/ 228 w 3493"/>
              <a:gd name="TY97" fmla="*/ 2452 h 3099"/>
              <a:gd name="TX98" fmla="*/ 241 w 3493"/>
              <a:gd name="TY98" fmla="*/ 2503 h 3099"/>
              <a:gd name="TX99" fmla="*/ 258 w 3493"/>
              <a:gd name="TY99" fmla="*/ 2551 h 3099"/>
              <a:gd name="TX100" fmla="*/ 280 w 3493"/>
              <a:gd name="TY100" fmla="*/ 2599 h 3099"/>
              <a:gd name="TX101" fmla="*/ 307 w 3493"/>
              <a:gd name="TY101" fmla="*/ 2644 h 3099"/>
              <a:gd name="TX102" fmla="*/ 341 w 3493"/>
              <a:gd name="TY102" fmla="*/ 2687 h 3099"/>
              <a:gd name="TX103" fmla="*/ 378 w 3493"/>
              <a:gd name="TY103" fmla="*/ 2728 h 3099"/>
              <a:gd name="TX104" fmla="*/ 419 w 3493"/>
              <a:gd name="TY104" fmla="*/ 2765 h 3099"/>
              <a:gd name="TX105" fmla="*/ 463 w 3493"/>
              <a:gd name="TY105" fmla="*/ 2796 h 3099"/>
              <a:gd name="TX106" fmla="*/ 509 w 3493"/>
              <a:gd name="TY106" fmla="*/ 2824 h 3099"/>
              <a:gd name="TX107" fmla="*/ 558 w 3493"/>
              <a:gd name="TY107" fmla="*/ 2846 h 3099"/>
              <a:gd name="TX108" fmla="*/ 608 w 3493"/>
              <a:gd name="TY108" fmla="*/ 2863 h 3099"/>
              <a:gd name="TX109" fmla="*/ 660 w 3493"/>
              <a:gd name="TY109" fmla="*/ 2874 h 3099"/>
              <a:gd name="TX110" fmla="*/ 711 w 3493"/>
              <a:gd name="TY110" fmla="*/ 2882 h 3099"/>
              <a:gd name="TX111" fmla="*/ 763 w 3493"/>
              <a:gd name="TY111" fmla="*/ 2885 h 3099"/>
              <a:gd name="TX112" fmla="*/ 816 w 3493"/>
              <a:gd name="TY112" fmla="*/ 2882 h 3099"/>
              <a:gd name="TX113" fmla="*/ 867 w 3493"/>
              <a:gd name="TY113" fmla="*/ 2874 h 3099"/>
              <a:gd name="TX114" fmla="*/ 919 w 3493"/>
              <a:gd name="TY114" fmla="*/ 2863 h 3099"/>
              <a:gd name="TX115" fmla="*/ 968 w 3493"/>
              <a:gd name="TY115" fmla="*/ 2846 h 3099"/>
              <a:gd name="TX116" fmla="*/ 1018 w 3493"/>
              <a:gd name="TY116" fmla="*/ 2824 h 3099"/>
              <a:gd name="TX117" fmla="*/ 1064 w 3493"/>
              <a:gd name="TY117" fmla="*/ 2796 h 3099"/>
              <a:gd name="TX118" fmla="*/ 1108 w 3493"/>
              <a:gd name="TY118" fmla="*/ 2765 h 3099"/>
              <a:gd name="TX119" fmla="*/ 1149 w 3493"/>
              <a:gd name="TY119" fmla="*/ 2728 h 3099"/>
              <a:gd name="TX120" fmla="*/ 2741 w 3493"/>
              <a:gd name="TY120" fmla="*/ 1187 h 3099"/>
              <a:gd name="TX121" fmla="*/ 2768 w 3493"/>
              <a:gd name="TY121" fmla="*/ 1158 h 3099"/>
              <a:gd name="TX122" fmla="*/ 2791 w 3493"/>
              <a:gd name="TY122" fmla="*/ 1125 h 3099"/>
              <a:gd name="TX123" fmla="*/ 2809 w 3493"/>
              <a:gd name="TY123" fmla="*/ 1091 h 3099"/>
              <a:gd name="TX124" fmla="*/ 2823 w 3493"/>
              <a:gd name="TY124" fmla="*/ 1055 h 3099"/>
              <a:gd name="TX125" fmla="*/ 2831 w 3493"/>
              <a:gd name="TY125" fmla="*/ 1018 h 3099"/>
              <a:gd name="TX126" fmla="*/ 2837 w 3493"/>
              <a:gd name="TY126" fmla="*/ 980 h 3099"/>
              <a:gd name="TX127" fmla="*/ 2837 w 3493"/>
              <a:gd name="TY127" fmla="*/ 942 h 3099"/>
              <a:gd name="TX128" fmla="*/ 2831 w 3493"/>
              <a:gd name="TY128" fmla="*/ 904 h 3099"/>
              <a:gd name="TX129" fmla="*/ 2823 w 3493"/>
              <a:gd name="TY129" fmla="*/ 867 h 3099"/>
              <a:gd name="TX130" fmla="*/ 2809 w 3493"/>
              <a:gd name="TY130" fmla="*/ 832 h 3099"/>
              <a:gd name="TX131" fmla="*/ 2791 w 3493"/>
              <a:gd name="TY131" fmla="*/ 797 h 3099"/>
              <a:gd name="TX132" fmla="*/ 2768 w 3493"/>
              <a:gd name="TY132" fmla="*/ 764 h 3099"/>
              <a:gd name="TX133" fmla="*/ 2741 w 3493"/>
              <a:gd name="TY133" fmla="*/ 734 h 3099"/>
              <a:gd name="TX134" fmla="*/ 2710 w 3493"/>
              <a:gd name="TY134" fmla="*/ 707 h 3099"/>
              <a:gd name="TX135" fmla="*/ 2677 w 3493"/>
              <a:gd name="TY135" fmla="*/ 685 h 3099"/>
              <a:gd name="TX136" fmla="*/ 2642 w 3493"/>
              <a:gd name="TY136" fmla="*/ 668 h 3099"/>
              <a:gd name="TX137" fmla="*/ 2605 w 3493"/>
              <a:gd name="TY137" fmla="*/ 654 h 3099"/>
              <a:gd name="TX138" fmla="*/ 2567 w 3493"/>
              <a:gd name="TY138" fmla="*/ 645 h 3099"/>
              <a:gd name="TX139" fmla="*/ 2528 w 3493"/>
              <a:gd name="TY139" fmla="*/ 641 h 3099"/>
              <a:gd name="TX140" fmla="*/ 2490 w 3493"/>
              <a:gd name="TY140" fmla="*/ 641 h 3099"/>
              <a:gd name="TX141" fmla="*/ 2452 w 3493"/>
              <a:gd name="TY141" fmla="*/ 645 h 3099"/>
              <a:gd name="TX142" fmla="*/ 2415 w 3493"/>
              <a:gd name="TY142" fmla="*/ 654 h 3099"/>
              <a:gd name="TX143" fmla="*/ 2377 w 3493"/>
              <a:gd name="TY143" fmla="*/ 668 h 3099"/>
              <a:gd name="TX144" fmla="*/ 2343 w 3493"/>
              <a:gd name="TY144" fmla="*/ 685 h 3099"/>
              <a:gd name="TX145" fmla="*/ 2309 w 3493"/>
              <a:gd name="TY145" fmla="*/ 707 h 3099"/>
              <a:gd name="TX146" fmla="*/ 2278 w 3493"/>
              <a:gd name="TY146" fmla="*/ 734 h 3099"/>
              <a:gd name="TX147" fmla="*/ 1082 w 3493"/>
              <a:gd name="TY147" fmla="*/ 1906 h 3099"/>
              <a:gd name="TX148" fmla="*/ 1062 w 3493"/>
              <a:gd name="TY148" fmla="*/ 1922 h 3099"/>
              <a:gd name="TX149" fmla="*/ 1040 w 3493"/>
              <a:gd name="TY149" fmla="*/ 1931 h 3099"/>
              <a:gd name="TX150" fmla="*/ 1017 w 3493"/>
              <a:gd name="TY150" fmla="*/ 1937 h 3099"/>
              <a:gd name="TX151" fmla="*/ 992 w 3493"/>
              <a:gd name="TY151" fmla="*/ 1937 h 3099"/>
              <a:gd name="TX152" fmla="*/ 969 w 3493"/>
              <a:gd name="TY152" fmla="*/ 1931 h 3099"/>
              <a:gd name="TX153" fmla="*/ 947 w 3493"/>
              <a:gd name="TY153" fmla="*/ 1922 h 3099"/>
              <a:gd name="TX154" fmla="*/ 927 w 3493"/>
              <a:gd name="TY154" fmla="*/ 1906 h 3099"/>
              <a:gd name="TX155" fmla="*/ 911 w 3493"/>
              <a:gd name="TY155" fmla="*/ 1887 h 3099"/>
              <a:gd name="TX156" fmla="*/ 900 w 3493"/>
              <a:gd name="TY156" fmla="*/ 1865 h 3099"/>
              <a:gd name="TX157" fmla="*/ 896 w 3493"/>
              <a:gd name="TY157" fmla="*/ 1842 h 3099"/>
              <a:gd name="TX158" fmla="*/ 896 w 3493"/>
              <a:gd name="TY158" fmla="*/ 1819 h 3099"/>
              <a:gd name="TX159" fmla="*/ 900 w 3493"/>
              <a:gd name="TY159" fmla="*/ 1796 h 3099"/>
              <a:gd name="TX160" fmla="*/ 911 w 3493"/>
              <a:gd name="TY160" fmla="*/ 1775 h 3099"/>
              <a:gd name="TX161" fmla="*/ 927 w 3493"/>
              <a:gd name="TY161" fmla="*/ 1755 h 3099"/>
              <a:gd name="TX162" fmla="*/ 2123 w 3493"/>
              <a:gd name="TY162" fmla="*/ 583 h 3099"/>
              <a:gd name="TX163" fmla="*/ 2165 w 3493"/>
              <a:gd name="TY163" fmla="*/ 546 h 3099"/>
              <a:gd name="TX164" fmla="*/ 2209 w 3493"/>
              <a:gd name="TY164" fmla="*/ 515 h 3099"/>
              <a:gd name="TX165" fmla="*/ 2255 w 3493"/>
              <a:gd name="TY165" fmla="*/ 488 h 3099"/>
              <a:gd name="TX166" fmla="*/ 2304 w 3493"/>
              <a:gd name="TY166" fmla="*/ 465 h 3099"/>
              <a:gd name="TX167" fmla="*/ 2354 w 3493"/>
              <a:gd name="TY167" fmla="*/ 449 h 3099"/>
              <a:gd name="TX168" fmla="*/ 2405 w 3493"/>
              <a:gd name="TY168" fmla="*/ 436 h 3099"/>
              <a:gd name="TX169" fmla="*/ 2457 w 3493"/>
              <a:gd name="TY169" fmla="*/ 429 h 3099"/>
              <a:gd name="TX170" fmla="*/ 2509 w 3493"/>
              <a:gd name="TY170" fmla="*/ 427 h 3099"/>
              <a:gd name="TX171" fmla="*/ 2562 w 3493"/>
              <a:gd name="TY171" fmla="*/ 429 h 3099"/>
              <a:gd name="TX172" fmla="*/ 2613 w 3493"/>
              <a:gd name="TY172" fmla="*/ 436 h 3099"/>
              <a:gd name="TX173" fmla="*/ 2665 w 3493"/>
              <a:gd name="TY173" fmla="*/ 449 h 3099"/>
              <a:gd name="TX174" fmla="*/ 2714 w 3493"/>
              <a:gd name="TY174" fmla="*/ 465 h 3099"/>
              <a:gd name="TX175" fmla="*/ 2763 w 3493"/>
              <a:gd name="TY175" fmla="*/ 488 h 3099"/>
              <a:gd name="TX176" fmla="*/ 2810 w 3493"/>
              <a:gd name="TY176" fmla="*/ 515 h 3099"/>
              <a:gd name="TX177" fmla="*/ 2854 w 3493"/>
              <a:gd name="TY177" fmla="*/ 546 h 3099"/>
              <a:gd name="TX178" fmla="*/ 2895 w 3493"/>
              <a:gd name="TY178" fmla="*/ 583 h 3099"/>
              <a:gd name="TX179" fmla="*/ 2932 w 3493"/>
              <a:gd name="TY179" fmla="*/ 623 h 3099"/>
              <a:gd name="TX180" fmla="*/ 2965 w 3493"/>
              <a:gd name="TY180" fmla="*/ 666 h 3099"/>
              <a:gd name="TX181" fmla="*/ 2993 w 3493"/>
              <a:gd name="TY181" fmla="*/ 713 h 3099"/>
              <a:gd name="TX182" fmla="*/ 3015 w 3493"/>
              <a:gd name="TY182" fmla="*/ 760 h 3099"/>
              <a:gd name="TX183" fmla="*/ 3032 w 3493"/>
              <a:gd name="TY183" fmla="*/ 809 h 3099"/>
              <a:gd name="TX184" fmla="*/ 3045 w 3493"/>
              <a:gd name="TY184" fmla="*/ 859 h 3099"/>
              <a:gd name="TX185" fmla="*/ 3053 w 3493"/>
              <a:gd name="TY185" fmla="*/ 910 h 3099"/>
              <a:gd name="TX186" fmla="*/ 3055 w 3493"/>
              <a:gd name="TY186" fmla="*/ 961 h 3099"/>
              <a:gd name="TX187" fmla="*/ 3053 w 3493"/>
              <a:gd name="TY187" fmla="*/ 1012 h 3099"/>
              <a:gd name="TX188" fmla="*/ 3045 w 3493"/>
              <a:gd name="TY188" fmla="*/ 1063 h 3099"/>
              <a:gd name="TX189" fmla="*/ 3032 w 3493"/>
              <a:gd name="TY189" fmla="*/ 1113 h 3099"/>
              <a:gd name="TX190" fmla="*/ 3015 w 3493"/>
              <a:gd name="TY190" fmla="*/ 1162 h 3099"/>
              <a:gd name="TX191" fmla="*/ 2993 w 3493"/>
              <a:gd name="TY191" fmla="*/ 1209 h 3099"/>
              <a:gd name="TX192" fmla="*/ 2965 w 3493"/>
              <a:gd name="TY192" fmla="*/ 1255 h 3099"/>
              <a:gd name="TX193" fmla="*/ 2932 w 3493"/>
              <a:gd name="TY193" fmla="*/ 1298 h 3099"/>
              <a:gd name="TX194" fmla="*/ 2895 w 3493"/>
              <a:gd name="TY194" fmla="*/ 1339 h 3099"/>
              <a:gd name="TX195" fmla="*/ 1303 w 3493"/>
              <a:gd name="TY195" fmla="*/ 2879 h 3099"/>
              <a:gd name="TX196" fmla="*/ 1255 w 3493"/>
              <a:gd name="TY196" fmla="*/ 2923 h 3099"/>
              <a:gd name="TX197" fmla="*/ 1203 w 3493"/>
              <a:gd name="TY197" fmla="*/ 2962 h 3099"/>
              <a:gd name="TX198" fmla="*/ 1150 w 3493"/>
              <a:gd name="TY198" fmla="*/ 2995 h 3099"/>
              <a:gd name="TX199" fmla="*/ 1094 w 3493"/>
              <a:gd name="TY199" fmla="*/ 3025 h 3099"/>
              <a:gd name="TX200" fmla="*/ 1036 w 3493"/>
              <a:gd name="TY200" fmla="*/ 3049 h 3099"/>
              <a:gd name="TX201" fmla="*/ 977 w 3493"/>
              <a:gd name="TY201" fmla="*/ 3068 h 3099"/>
              <a:gd name="TX202" fmla="*/ 917 w 3493"/>
              <a:gd name="TY202" fmla="*/ 3083 h 3099"/>
              <a:gd name="TX203" fmla="*/ 855 w 3493"/>
              <a:gd name="TY203" fmla="*/ 3092 h 3099"/>
              <a:gd name="TX204" fmla="*/ 794 w 3493"/>
              <a:gd name="TY204" fmla="*/ 3097 h 3099"/>
              <a:gd name="TX205" fmla="*/ 733 w 3493"/>
              <a:gd name="TY205" fmla="*/ 3097 h 3099"/>
              <a:gd name="TX206" fmla="*/ 671 w 3493"/>
              <a:gd name="TY206" fmla="*/ 3092 h 3099"/>
              <a:gd name="TX207" fmla="*/ 609 w 3493"/>
              <a:gd name="TY207" fmla="*/ 3083 h 3099"/>
              <a:gd name="TX208" fmla="*/ 549 w 3493"/>
              <a:gd name="TY208" fmla="*/ 3068 h 3099"/>
              <a:gd name="TX209" fmla="*/ 490 w 3493"/>
              <a:gd name="TY209" fmla="*/ 3049 h 3099"/>
              <a:gd name="TX210" fmla="*/ 433 w 3493"/>
              <a:gd name="TY210" fmla="*/ 3025 h 3099"/>
              <a:gd name="TX211" fmla="*/ 377 w 3493"/>
              <a:gd name="TY211" fmla="*/ 2995 h 3099"/>
              <a:gd name="TX212" fmla="*/ 323 w 3493"/>
              <a:gd name="TY212" fmla="*/ 2962 h 3099"/>
              <a:gd name="TX213" fmla="*/ 272 w 3493"/>
              <a:gd name="TY213" fmla="*/ 2923 h 3099"/>
              <a:gd name="TX214" fmla="*/ 224 w 3493"/>
              <a:gd name="TY214" fmla="*/ 2879 h 3099"/>
              <a:gd name="TX215" fmla="*/ 178 w 3493"/>
              <a:gd name="TY215" fmla="*/ 2832 h 3099"/>
              <a:gd name="TX216" fmla="*/ 139 w 3493"/>
              <a:gd name="TY216" fmla="*/ 2782 h 3099"/>
              <a:gd name="TX217" fmla="*/ 104 w 3493"/>
              <a:gd name="TY217" fmla="*/ 2729 h 3099"/>
              <a:gd name="TX218" fmla="*/ 75 w 3493"/>
              <a:gd name="TY218" fmla="*/ 2674 h 3099"/>
              <a:gd name="TX219" fmla="*/ 51 w 3493"/>
              <a:gd name="TY219" fmla="*/ 2617 h 3099"/>
              <a:gd name="TX220" fmla="*/ 30 w 3493"/>
              <a:gd name="TY220" fmla="*/ 2560 h 3099"/>
              <a:gd name="TX221" fmla="*/ 15 w 3493"/>
              <a:gd name="TY221" fmla="*/ 2501 h 3099"/>
              <a:gd name="TX222" fmla="*/ 5 w 3493"/>
              <a:gd name="TY222" fmla="*/ 2441 h 3099"/>
              <a:gd name="TX223" fmla="*/ 0 w 3493"/>
              <a:gd name="TY223" fmla="*/ 2381 h 3099"/>
              <a:gd name="TX224" fmla="*/ 0 w 3493"/>
              <a:gd name="TY224" fmla="*/ 2321 h 3099"/>
              <a:gd name="TX225" fmla="*/ 5 w 3493"/>
              <a:gd name="TY225" fmla="*/ 2260 h 3099"/>
              <a:gd name="TX226" fmla="*/ 15 w 3493"/>
              <a:gd name="TY226" fmla="*/ 2200 h 3099"/>
              <a:gd name="TX227" fmla="*/ 30 w 3493"/>
              <a:gd name="TY227" fmla="*/ 2141 h 3099"/>
              <a:gd name="TX228" fmla="*/ 51 w 3493"/>
              <a:gd name="TY228" fmla="*/ 2083 h 3099"/>
              <a:gd name="TX229" fmla="*/ 75 w 3493"/>
              <a:gd name="TY229" fmla="*/ 2027 h 3099"/>
              <a:gd name="TX230" fmla="*/ 104 w 3493"/>
              <a:gd name="TY230" fmla="*/ 1972 h 3099"/>
              <a:gd name="TX231" fmla="*/ 139 w 3493"/>
              <a:gd name="TY231" fmla="*/ 1920 h 3099"/>
              <a:gd name="TX232" fmla="*/ 178 w 3493"/>
              <a:gd name="TY232" fmla="*/ 1869 h 3099"/>
              <a:gd name="TX233" fmla="*/ 224 w 3493"/>
              <a:gd name="TY233" fmla="*/ 1822 h 3099"/>
              <a:gd name="TX234" fmla="*/ 1815 w 3493"/>
              <a:gd name="TY234" fmla="*/ 281 h 3099"/>
              <a:gd name="TX235" fmla="*/ 1872 w 3493"/>
              <a:gd name="TY235" fmla="*/ 230 h 3099"/>
              <a:gd name="TX236" fmla="*/ 1931 w 3493"/>
              <a:gd name="TY236" fmla="*/ 183 h 3099"/>
              <a:gd name="TX237" fmla="*/ 1992 w 3493"/>
              <a:gd name="TY237" fmla="*/ 143 h 3099"/>
              <a:gd name="TX238" fmla="*/ 2057 w 3493"/>
              <a:gd name="TY238" fmla="*/ 108 h 3099"/>
              <a:gd name="TX239" fmla="*/ 2123 w 3493"/>
              <a:gd name="TY239" fmla="*/ 76 h 3099"/>
              <a:gd name="TX240" fmla="*/ 2191 w 3493"/>
              <a:gd name="TY240" fmla="*/ 51 h 3099"/>
              <a:gd name="TX241" fmla="*/ 2261 w 3493"/>
              <a:gd name="TY241" fmla="*/ 31 h 3099"/>
              <a:gd name="TX242" fmla="*/ 2331 w 3493"/>
              <a:gd name="TY242" fmla="*/ 15 h 3099"/>
              <a:gd name="TX243" fmla="*/ 2402 w 3493"/>
              <a:gd name="TY243" fmla="*/ 5 h 3099"/>
              <a:gd name="TX244" fmla="*/ 2474 w 3493"/>
              <a:gd name="TY244" fmla="*/ 0 h 30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3" h="3099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6723380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8.3.3 케라스에서 뉴럴 스타일 트랜스퍼 구현하기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586740" y="1143000"/>
            <a:ext cx="792289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코드 8-21 경사 하강법 단계 설정하기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3" name="그림 22" descr="C:/Users/ehdal/AppData/Roaming/PolarisOffice/ETemp/11952_16561328/fImage54543384986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5" y="1541145"/>
            <a:ext cx="7144385" cy="503174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63644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딥러닝을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위한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고급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도구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&gt;</a:t>
            </a:r>
            <a:endParaRPr lang="ko-KR" altLang="en-US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20"/>
          <p:cNvSpPr txBox="1">
            <a:spLocks/>
          </p:cNvSpPr>
          <p:nvPr/>
        </p:nvSpPr>
        <p:spPr>
          <a:xfrm>
            <a:off x="389273" y="604314"/>
            <a:ext cx="8919484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dirty="0">
                <a:latin typeface="맑은 고딕" charset="0"/>
                <a:ea typeface="맑은 고딕" charset="0"/>
              </a:rPr>
              <a:t>7.1 Sequential </a:t>
            </a:r>
            <a:r>
              <a:rPr sz="2800" dirty="0" err="1">
                <a:latin typeface="맑은 고딕" charset="0"/>
                <a:ea typeface="맑은 고딕" charset="0"/>
              </a:rPr>
              <a:t>모델을</a:t>
            </a:r>
            <a:r>
              <a:rPr sz="2800" dirty="0">
                <a:latin typeface="맑은 고딕" charset="0"/>
                <a:ea typeface="맑은 고딕" charset="0"/>
              </a:rPr>
              <a:t> </a:t>
            </a:r>
            <a:r>
              <a:rPr sz="2800" dirty="0" err="1">
                <a:latin typeface="맑은 고딕" charset="0"/>
                <a:ea typeface="맑은 고딕" charset="0"/>
              </a:rPr>
              <a:t>넘어서</a:t>
            </a:r>
            <a:r>
              <a:rPr sz="2800" dirty="0">
                <a:latin typeface="맑은 고딕" charset="0"/>
                <a:ea typeface="맑은 고딕" charset="0"/>
              </a:rPr>
              <a:t> : </a:t>
            </a:r>
            <a:r>
              <a:rPr sz="2800" dirty="0" err="1">
                <a:latin typeface="맑은 고딕" charset="0"/>
                <a:ea typeface="맑은 고딕" charset="0"/>
              </a:rPr>
              <a:t>케라스의</a:t>
            </a:r>
            <a:r>
              <a:rPr sz="2800" dirty="0">
                <a:latin typeface="맑은 고딕" charset="0"/>
                <a:ea typeface="맑은 고딕" charset="0"/>
              </a:rPr>
              <a:t> </a:t>
            </a:r>
            <a:r>
              <a:rPr sz="2800" dirty="0" err="1">
                <a:latin typeface="맑은 고딕" charset="0"/>
                <a:ea typeface="맑은 고딕" charset="0"/>
              </a:rPr>
              <a:t>함수형</a:t>
            </a:r>
            <a:r>
              <a:rPr sz="2800" dirty="0">
                <a:latin typeface="맑은 고딕" charset="0"/>
                <a:ea typeface="맑은 고딕" charset="0"/>
              </a:rPr>
              <a:t> API</a:t>
            </a:r>
            <a:endParaRPr lang="ko-KR" altLang="en-US" sz="2800" dirty="0">
              <a:latin typeface="맑은 고딕" charset="0"/>
              <a:ea typeface="맑은 고딕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21657" y="1528927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인셉션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모듈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657" y="2261413"/>
            <a:ext cx="5426267" cy="384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90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035" cy="248285"/>
          </a:xfrm>
          <a:custGeom>
            <a:avLst/>
            <a:gdLst>
              <a:gd name="TX0" fmla="*/ 2474 w 3493"/>
              <a:gd name="TY0" fmla="*/ 0 h 3099"/>
              <a:gd name="TX1" fmla="*/ 2546 w 3493"/>
              <a:gd name="TY1" fmla="*/ 0 h 3099"/>
              <a:gd name="TX2" fmla="*/ 2618 w 3493"/>
              <a:gd name="TY2" fmla="*/ 5 h 3099"/>
              <a:gd name="TX3" fmla="*/ 2689 w 3493"/>
              <a:gd name="TY3" fmla="*/ 15 h 3099"/>
              <a:gd name="TX4" fmla="*/ 2758 w 3493"/>
              <a:gd name="TY4" fmla="*/ 31 h 3099"/>
              <a:gd name="TX5" fmla="*/ 2828 w 3493"/>
              <a:gd name="TY5" fmla="*/ 51 h 3099"/>
              <a:gd name="TX6" fmla="*/ 2896 w 3493"/>
              <a:gd name="TY6" fmla="*/ 76 h 3099"/>
              <a:gd name="TX7" fmla="*/ 2963 w 3493"/>
              <a:gd name="TY7" fmla="*/ 108 h 3099"/>
              <a:gd name="TX8" fmla="*/ 3026 w 3493"/>
              <a:gd name="TY8" fmla="*/ 143 h 3099"/>
              <a:gd name="TX9" fmla="*/ 3088 w 3493"/>
              <a:gd name="TY9" fmla="*/ 183 h 3099"/>
              <a:gd name="TX10" fmla="*/ 3147 w 3493"/>
              <a:gd name="TY10" fmla="*/ 230 h 3099"/>
              <a:gd name="TX11" fmla="*/ 3204 w 3493"/>
              <a:gd name="TY11" fmla="*/ 281 h 3099"/>
              <a:gd name="TX12" fmla="*/ 3256 w 3493"/>
              <a:gd name="TY12" fmla="*/ 336 h 3099"/>
              <a:gd name="TX13" fmla="*/ 3303 w 3493"/>
              <a:gd name="TY13" fmla="*/ 394 h 3099"/>
              <a:gd name="TX14" fmla="*/ 3345 w 3493"/>
              <a:gd name="TY14" fmla="*/ 455 h 3099"/>
              <a:gd name="TX15" fmla="*/ 3382 w 3493"/>
              <a:gd name="TY15" fmla="*/ 518 h 3099"/>
              <a:gd name="TX16" fmla="*/ 3413 w 3493"/>
              <a:gd name="TY16" fmla="*/ 582 h 3099"/>
              <a:gd name="TX17" fmla="*/ 3439 w 3493"/>
              <a:gd name="TY17" fmla="*/ 650 h 3099"/>
              <a:gd name="TX18" fmla="*/ 3460 w 3493"/>
              <a:gd name="TY18" fmla="*/ 717 h 3099"/>
              <a:gd name="TX19" fmla="*/ 3475 w 3493"/>
              <a:gd name="TY19" fmla="*/ 786 h 3099"/>
              <a:gd name="TX20" fmla="*/ 3486 w 3493"/>
              <a:gd name="TY20" fmla="*/ 856 h 3099"/>
              <a:gd name="TX21" fmla="*/ 3491 w 3493"/>
              <a:gd name="TY21" fmla="*/ 926 h 3099"/>
              <a:gd name="TX22" fmla="*/ 3491 w 3493"/>
              <a:gd name="TY22" fmla="*/ 996 h 3099"/>
              <a:gd name="TX23" fmla="*/ 3486 w 3493"/>
              <a:gd name="TY23" fmla="*/ 1066 h 3099"/>
              <a:gd name="TX24" fmla="*/ 3475 w 3493"/>
              <a:gd name="TY24" fmla="*/ 1136 h 3099"/>
              <a:gd name="TX25" fmla="*/ 3460 w 3493"/>
              <a:gd name="TY25" fmla="*/ 1205 h 3099"/>
              <a:gd name="TX26" fmla="*/ 3439 w 3493"/>
              <a:gd name="TY26" fmla="*/ 1273 h 3099"/>
              <a:gd name="TX27" fmla="*/ 3413 w 3493"/>
              <a:gd name="TY27" fmla="*/ 1339 h 3099"/>
              <a:gd name="TX28" fmla="*/ 3382 w 3493"/>
              <a:gd name="TY28" fmla="*/ 1404 h 3099"/>
              <a:gd name="TX29" fmla="*/ 3345 w 3493"/>
              <a:gd name="TY29" fmla="*/ 1467 h 3099"/>
              <a:gd name="TX30" fmla="*/ 3303 w 3493"/>
              <a:gd name="TY30" fmla="*/ 1528 h 3099"/>
              <a:gd name="TX31" fmla="*/ 3256 w 3493"/>
              <a:gd name="TY31" fmla="*/ 1586 h 3099"/>
              <a:gd name="TX32" fmla="*/ 3204 w 3493"/>
              <a:gd name="TY32" fmla="*/ 1641 h 3099"/>
              <a:gd name="TX33" fmla="*/ 2007 w 3493"/>
              <a:gd name="TY33" fmla="*/ 2813 h 3099"/>
              <a:gd name="TX34" fmla="*/ 1988 w 3493"/>
              <a:gd name="TY34" fmla="*/ 2828 h 3099"/>
              <a:gd name="TX35" fmla="*/ 1965 w 3493"/>
              <a:gd name="TY35" fmla="*/ 2838 h 3099"/>
              <a:gd name="TX36" fmla="*/ 1942 w 3493"/>
              <a:gd name="TY36" fmla="*/ 2844 h 3099"/>
              <a:gd name="TX37" fmla="*/ 1918 w 3493"/>
              <a:gd name="TY37" fmla="*/ 2844 h 3099"/>
              <a:gd name="TX38" fmla="*/ 1894 w 3493"/>
              <a:gd name="TY38" fmla="*/ 2838 h 3099"/>
              <a:gd name="TX39" fmla="*/ 1873 w 3493"/>
              <a:gd name="TY39" fmla="*/ 2828 h 3099"/>
              <a:gd name="TX40" fmla="*/ 1853 w 3493"/>
              <a:gd name="TY40" fmla="*/ 2813 h 3099"/>
              <a:gd name="TX41" fmla="*/ 1837 w 3493"/>
              <a:gd name="TY41" fmla="*/ 2793 h 3099"/>
              <a:gd name="TX42" fmla="*/ 1827 w 3493"/>
              <a:gd name="TY42" fmla="*/ 2772 h 3099"/>
              <a:gd name="TX43" fmla="*/ 1821 w 3493"/>
              <a:gd name="TY43" fmla="*/ 2749 h 3099"/>
              <a:gd name="TX44" fmla="*/ 1821 w 3493"/>
              <a:gd name="TY44" fmla="*/ 2726 h 3099"/>
              <a:gd name="TX45" fmla="*/ 1827 w 3493"/>
              <a:gd name="TY45" fmla="*/ 2703 h 3099"/>
              <a:gd name="TX46" fmla="*/ 1837 w 3493"/>
              <a:gd name="TY46" fmla="*/ 2681 h 3099"/>
              <a:gd name="TX47" fmla="*/ 1853 w 3493"/>
              <a:gd name="TY47" fmla="*/ 2662 h 3099"/>
              <a:gd name="TX48" fmla="*/ 3035 w 3493"/>
              <a:gd name="TY48" fmla="*/ 1505 h 3099"/>
              <a:gd name="TX49" fmla="*/ 3079 w 3493"/>
              <a:gd name="TY49" fmla="*/ 1458 h 3099"/>
              <a:gd name="TX50" fmla="*/ 3118 w 3493"/>
              <a:gd name="TY50" fmla="*/ 1407 h 3099"/>
              <a:gd name="TX51" fmla="*/ 3153 w 3493"/>
              <a:gd name="TY51" fmla="*/ 1355 h 3099"/>
              <a:gd name="TX52" fmla="*/ 3183 w 3493"/>
              <a:gd name="TY52" fmla="*/ 1300 h 3099"/>
              <a:gd name="TX53" fmla="*/ 3208 w 3493"/>
              <a:gd name="TY53" fmla="*/ 1243 h 3099"/>
              <a:gd name="TX54" fmla="*/ 3228 w 3493"/>
              <a:gd name="TY54" fmla="*/ 1185 h 3099"/>
              <a:gd name="TX55" fmla="*/ 3242 w 3493"/>
              <a:gd name="TY55" fmla="*/ 1126 h 3099"/>
              <a:gd name="TX56" fmla="*/ 3253 w 3493"/>
              <a:gd name="TY56" fmla="*/ 1066 h 3099"/>
              <a:gd name="TX57" fmla="*/ 3257 w 3493"/>
              <a:gd name="TY57" fmla="*/ 1006 h 3099"/>
              <a:gd name="TX58" fmla="*/ 3257 w 3493"/>
              <a:gd name="TY58" fmla="*/ 946 h 3099"/>
              <a:gd name="TX59" fmla="*/ 3253 w 3493"/>
              <a:gd name="TY59" fmla="*/ 885 h 3099"/>
              <a:gd name="TX60" fmla="*/ 3242 w 3493"/>
              <a:gd name="TY60" fmla="*/ 826 h 3099"/>
              <a:gd name="TX61" fmla="*/ 3228 w 3493"/>
              <a:gd name="TY61" fmla="*/ 766 h 3099"/>
              <a:gd name="TX62" fmla="*/ 3208 w 3493"/>
              <a:gd name="TY62" fmla="*/ 709 h 3099"/>
              <a:gd name="TX63" fmla="*/ 3183 w 3493"/>
              <a:gd name="TY63" fmla="*/ 653 h 3099"/>
              <a:gd name="TX64" fmla="*/ 3153 w 3493"/>
              <a:gd name="TY64" fmla="*/ 598 h 3099"/>
              <a:gd name="TX65" fmla="*/ 3118 w 3493"/>
              <a:gd name="TY65" fmla="*/ 545 h 3099"/>
              <a:gd name="TX66" fmla="*/ 3079 w 3493"/>
              <a:gd name="TY66" fmla="*/ 495 h 3099"/>
              <a:gd name="TX67" fmla="*/ 3035 w 3493"/>
              <a:gd name="TY67" fmla="*/ 448 h 3099"/>
              <a:gd name="TX68" fmla="*/ 2985 w 3493"/>
              <a:gd name="TY68" fmla="*/ 403 h 3099"/>
              <a:gd name="TX69" fmla="*/ 2935 w 3493"/>
              <a:gd name="TY69" fmla="*/ 364 h 3099"/>
              <a:gd name="TX70" fmla="*/ 2881 w 3493"/>
              <a:gd name="TY70" fmla="*/ 331 h 3099"/>
              <a:gd name="TX71" fmla="*/ 2825 w 3493"/>
              <a:gd name="TY71" fmla="*/ 301 h 3099"/>
              <a:gd name="TX72" fmla="*/ 2767 w 3493"/>
              <a:gd name="TY72" fmla="*/ 277 h 3099"/>
              <a:gd name="TX73" fmla="*/ 2708 w 3493"/>
              <a:gd name="TY73" fmla="*/ 258 h 3099"/>
              <a:gd name="TX74" fmla="*/ 2648 w 3493"/>
              <a:gd name="TY74" fmla="*/ 243 h 3099"/>
              <a:gd name="TX75" fmla="*/ 2586 w 3493"/>
              <a:gd name="TY75" fmla="*/ 234 h 3099"/>
              <a:gd name="TX76" fmla="*/ 2525 w 3493"/>
              <a:gd name="TY76" fmla="*/ 229 h 3099"/>
              <a:gd name="TX77" fmla="*/ 2464 w 3493"/>
              <a:gd name="TY77" fmla="*/ 229 h 3099"/>
              <a:gd name="TX78" fmla="*/ 2402 w 3493"/>
              <a:gd name="TY78" fmla="*/ 234 h 3099"/>
              <a:gd name="TX79" fmla="*/ 2340 w 3493"/>
              <a:gd name="TY79" fmla="*/ 243 h 3099"/>
              <a:gd name="TX80" fmla="*/ 2280 w 3493"/>
              <a:gd name="TY80" fmla="*/ 258 h 3099"/>
              <a:gd name="TX81" fmla="*/ 2221 w 3493"/>
              <a:gd name="TY81" fmla="*/ 277 h 3099"/>
              <a:gd name="TX82" fmla="*/ 2164 w 3493"/>
              <a:gd name="TY82" fmla="*/ 301 h 3099"/>
              <a:gd name="TX83" fmla="*/ 2108 w 3493"/>
              <a:gd name="TY83" fmla="*/ 331 h 3099"/>
              <a:gd name="TX84" fmla="*/ 2055 w 3493"/>
              <a:gd name="TY84" fmla="*/ 364 h 3099"/>
              <a:gd name="TX85" fmla="*/ 2003 w 3493"/>
              <a:gd name="TY85" fmla="*/ 403 h 3099"/>
              <a:gd name="TX86" fmla="*/ 1955 w 3493"/>
              <a:gd name="TY86" fmla="*/ 448 h 3099"/>
              <a:gd name="TX87" fmla="*/ 378 w 3493"/>
              <a:gd name="TY87" fmla="*/ 1972 h 3099"/>
              <a:gd name="TX88" fmla="*/ 341 w 3493"/>
              <a:gd name="TY88" fmla="*/ 2013 h 3099"/>
              <a:gd name="TX89" fmla="*/ 307 w 3493"/>
              <a:gd name="TY89" fmla="*/ 2057 h 3099"/>
              <a:gd name="TX90" fmla="*/ 280 w 3493"/>
              <a:gd name="TY90" fmla="*/ 2102 h 3099"/>
              <a:gd name="TX91" fmla="*/ 258 w 3493"/>
              <a:gd name="TY91" fmla="*/ 2149 h 3099"/>
              <a:gd name="TX92" fmla="*/ 241 w 3493"/>
              <a:gd name="TY92" fmla="*/ 2199 h 3099"/>
              <a:gd name="TX93" fmla="*/ 228 w 3493"/>
              <a:gd name="TY93" fmla="*/ 2248 h 3099"/>
              <a:gd name="TX94" fmla="*/ 220 w 3493"/>
              <a:gd name="TY94" fmla="*/ 2299 h 3099"/>
              <a:gd name="TX95" fmla="*/ 218 w 3493"/>
              <a:gd name="TY95" fmla="*/ 2350 h 3099"/>
              <a:gd name="TX96" fmla="*/ 220 w 3493"/>
              <a:gd name="TY96" fmla="*/ 2402 h 3099"/>
              <a:gd name="TX97" fmla="*/ 228 w 3493"/>
              <a:gd name="TY97" fmla="*/ 2452 h 3099"/>
              <a:gd name="TX98" fmla="*/ 241 w 3493"/>
              <a:gd name="TY98" fmla="*/ 2503 h 3099"/>
              <a:gd name="TX99" fmla="*/ 258 w 3493"/>
              <a:gd name="TY99" fmla="*/ 2551 h 3099"/>
              <a:gd name="TX100" fmla="*/ 280 w 3493"/>
              <a:gd name="TY100" fmla="*/ 2599 h 3099"/>
              <a:gd name="TX101" fmla="*/ 307 w 3493"/>
              <a:gd name="TY101" fmla="*/ 2644 h 3099"/>
              <a:gd name="TX102" fmla="*/ 341 w 3493"/>
              <a:gd name="TY102" fmla="*/ 2687 h 3099"/>
              <a:gd name="TX103" fmla="*/ 378 w 3493"/>
              <a:gd name="TY103" fmla="*/ 2728 h 3099"/>
              <a:gd name="TX104" fmla="*/ 419 w 3493"/>
              <a:gd name="TY104" fmla="*/ 2765 h 3099"/>
              <a:gd name="TX105" fmla="*/ 463 w 3493"/>
              <a:gd name="TY105" fmla="*/ 2796 h 3099"/>
              <a:gd name="TX106" fmla="*/ 509 w 3493"/>
              <a:gd name="TY106" fmla="*/ 2824 h 3099"/>
              <a:gd name="TX107" fmla="*/ 558 w 3493"/>
              <a:gd name="TY107" fmla="*/ 2846 h 3099"/>
              <a:gd name="TX108" fmla="*/ 608 w 3493"/>
              <a:gd name="TY108" fmla="*/ 2863 h 3099"/>
              <a:gd name="TX109" fmla="*/ 660 w 3493"/>
              <a:gd name="TY109" fmla="*/ 2874 h 3099"/>
              <a:gd name="TX110" fmla="*/ 711 w 3493"/>
              <a:gd name="TY110" fmla="*/ 2882 h 3099"/>
              <a:gd name="TX111" fmla="*/ 763 w 3493"/>
              <a:gd name="TY111" fmla="*/ 2885 h 3099"/>
              <a:gd name="TX112" fmla="*/ 816 w 3493"/>
              <a:gd name="TY112" fmla="*/ 2882 h 3099"/>
              <a:gd name="TX113" fmla="*/ 867 w 3493"/>
              <a:gd name="TY113" fmla="*/ 2874 h 3099"/>
              <a:gd name="TX114" fmla="*/ 919 w 3493"/>
              <a:gd name="TY114" fmla="*/ 2863 h 3099"/>
              <a:gd name="TX115" fmla="*/ 968 w 3493"/>
              <a:gd name="TY115" fmla="*/ 2846 h 3099"/>
              <a:gd name="TX116" fmla="*/ 1018 w 3493"/>
              <a:gd name="TY116" fmla="*/ 2824 h 3099"/>
              <a:gd name="TX117" fmla="*/ 1064 w 3493"/>
              <a:gd name="TY117" fmla="*/ 2796 h 3099"/>
              <a:gd name="TX118" fmla="*/ 1108 w 3493"/>
              <a:gd name="TY118" fmla="*/ 2765 h 3099"/>
              <a:gd name="TX119" fmla="*/ 1149 w 3493"/>
              <a:gd name="TY119" fmla="*/ 2728 h 3099"/>
              <a:gd name="TX120" fmla="*/ 2741 w 3493"/>
              <a:gd name="TY120" fmla="*/ 1187 h 3099"/>
              <a:gd name="TX121" fmla="*/ 2768 w 3493"/>
              <a:gd name="TY121" fmla="*/ 1158 h 3099"/>
              <a:gd name="TX122" fmla="*/ 2791 w 3493"/>
              <a:gd name="TY122" fmla="*/ 1125 h 3099"/>
              <a:gd name="TX123" fmla="*/ 2809 w 3493"/>
              <a:gd name="TY123" fmla="*/ 1091 h 3099"/>
              <a:gd name="TX124" fmla="*/ 2823 w 3493"/>
              <a:gd name="TY124" fmla="*/ 1055 h 3099"/>
              <a:gd name="TX125" fmla="*/ 2831 w 3493"/>
              <a:gd name="TY125" fmla="*/ 1018 h 3099"/>
              <a:gd name="TX126" fmla="*/ 2837 w 3493"/>
              <a:gd name="TY126" fmla="*/ 980 h 3099"/>
              <a:gd name="TX127" fmla="*/ 2837 w 3493"/>
              <a:gd name="TY127" fmla="*/ 942 h 3099"/>
              <a:gd name="TX128" fmla="*/ 2831 w 3493"/>
              <a:gd name="TY128" fmla="*/ 904 h 3099"/>
              <a:gd name="TX129" fmla="*/ 2823 w 3493"/>
              <a:gd name="TY129" fmla="*/ 867 h 3099"/>
              <a:gd name="TX130" fmla="*/ 2809 w 3493"/>
              <a:gd name="TY130" fmla="*/ 832 h 3099"/>
              <a:gd name="TX131" fmla="*/ 2791 w 3493"/>
              <a:gd name="TY131" fmla="*/ 797 h 3099"/>
              <a:gd name="TX132" fmla="*/ 2768 w 3493"/>
              <a:gd name="TY132" fmla="*/ 764 h 3099"/>
              <a:gd name="TX133" fmla="*/ 2741 w 3493"/>
              <a:gd name="TY133" fmla="*/ 734 h 3099"/>
              <a:gd name="TX134" fmla="*/ 2710 w 3493"/>
              <a:gd name="TY134" fmla="*/ 707 h 3099"/>
              <a:gd name="TX135" fmla="*/ 2677 w 3493"/>
              <a:gd name="TY135" fmla="*/ 685 h 3099"/>
              <a:gd name="TX136" fmla="*/ 2642 w 3493"/>
              <a:gd name="TY136" fmla="*/ 668 h 3099"/>
              <a:gd name="TX137" fmla="*/ 2605 w 3493"/>
              <a:gd name="TY137" fmla="*/ 654 h 3099"/>
              <a:gd name="TX138" fmla="*/ 2567 w 3493"/>
              <a:gd name="TY138" fmla="*/ 645 h 3099"/>
              <a:gd name="TX139" fmla="*/ 2528 w 3493"/>
              <a:gd name="TY139" fmla="*/ 641 h 3099"/>
              <a:gd name="TX140" fmla="*/ 2490 w 3493"/>
              <a:gd name="TY140" fmla="*/ 641 h 3099"/>
              <a:gd name="TX141" fmla="*/ 2452 w 3493"/>
              <a:gd name="TY141" fmla="*/ 645 h 3099"/>
              <a:gd name="TX142" fmla="*/ 2415 w 3493"/>
              <a:gd name="TY142" fmla="*/ 654 h 3099"/>
              <a:gd name="TX143" fmla="*/ 2377 w 3493"/>
              <a:gd name="TY143" fmla="*/ 668 h 3099"/>
              <a:gd name="TX144" fmla="*/ 2343 w 3493"/>
              <a:gd name="TY144" fmla="*/ 685 h 3099"/>
              <a:gd name="TX145" fmla="*/ 2309 w 3493"/>
              <a:gd name="TY145" fmla="*/ 707 h 3099"/>
              <a:gd name="TX146" fmla="*/ 2278 w 3493"/>
              <a:gd name="TY146" fmla="*/ 734 h 3099"/>
              <a:gd name="TX147" fmla="*/ 1082 w 3493"/>
              <a:gd name="TY147" fmla="*/ 1906 h 3099"/>
              <a:gd name="TX148" fmla="*/ 1062 w 3493"/>
              <a:gd name="TY148" fmla="*/ 1922 h 3099"/>
              <a:gd name="TX149" fmla="*/ 1040 w 3493"/>
              <a:gd name="TY149" fmla="*/ 1931 h 3099"/>
              <a:gd name="TX150" fmla="*/ 1017 w 3493"/>
              <a:gd name="TY150" fmla="*/ 1937 h 3099"/>
              <a:gd name="TX151" fmla="*/ 992 w 3493"/>
              <a:gd name="TY151" fmla="*/ 1937 h 3099"/>
              <a:gd name="TX152" fmla="*/ 969 w 3493"/>
              <a:gd name="TY152" fmla="*/ 1931 h 3099"/>
              <a:gd name="TX153" fmla="*/ 947 w 3493"/>
              <a:gd name="TY153" fmla="*/ 1922 h 3099"/>
              <a:gd name="TX154" fmla="*/ 927 w 3493"/>
              <a:gd name="TY154" fmla="*/ 1906 h 3099"/>
              <a:gd name="TX155" fmla="*/ 911 w 3493"/>
              <a:gd name="TY155" fmla="*/ 1887 h 3099"/>
              <a:gd name="TX156" fmla="*/ 900 w 3493"/>
              <a:gd name="TY156" fmla="*/ 1865 h 3099"/>
              <a:gd name="TX157" fmla="*/ 896 w 3493"/>
              <a:gd name="TY157" fmla="*/ 1842 h 3099"/>
              <a:gd name="TX158" fmla="*/ 896 w 3493"/>
              <a:gd name="TY158" fmla="*/ 1819 h 3099"/>
              <a:gd name="TX159" fmla="*/ 900 w 3493"/>
              <a:gd name="TY159" fmla="*/ 1796 h 3099"/>
              <a:gd name="TX160" fmla="*/ 911 w 3493"/>
              <a:gd name="TY160" fmla="*/ 1775 h 3099"/>
              <a:gd name="TX161" fmla="*/ 927 w 3493"/>
              <a:gd name="TY161" fmla="*/ 1755 h 3099"/>
              <a:gd name="TX162" fmla="*/ 2123 w 3493"/>
              <a:gd name="TY162" fmla="*/ 583 h 3099"/>
              <a:gd name="TX163" fmla="*/ 2165 w 3493"/>
              <a:gd name="TY163" fmla="*/ 546 h 3099"/>
              <a:gd name="TX164" fmla="*/ 2209 w 3493"/>
              <a:gd name="TY164" fmla="*/ 515 h 3099"/>
              <a:gd name="TX165" fmla="*/ 2255 w 3493"/>
              <a:gd name="TY165" fmla="*/ 488 h 3099"/>
              <a:gd name="TX166" fmla="*/ 2304 w 3493"/>
              <a:gd name="TY166" fmla="*/ 465 h 3099"/>
              <a:gd name="TX167" fmla="*/ 2354 w 3493"/>
              <a:gd name="TY167" fmla="*/ 449 h 3099"/>
              <a:gd name="TX168" fmla="*/ 2405 w 3493"/>
              <a:gd name="TY168" fmla="*/ 436 h 3099"/>
              <a:gd name="TX169" fmla="*/ 2457 w 3493"/>
              <a:gd name="TY169" fmla="*/ 429 h 3099"/>
              <a:gd name="TX170" fmla="*/ 2509 w 3493"/>
              <a:gd name="TY170" fmla="*/ 427 h 3099"/>
              <a:gd name="TX171" fmla="*/ 2562 w 3493"/>
              <a:gd name="TY171" fmla="*/ 429 h 3099"/>
              <a:gd name="TX172" fmla="*/ 2613 w 3493"/>
              <a:gd name="TY172" fmla="*/ 436 h 3099"/>
              <a:gd name="TX173" fmla="*/ 2665 w 3493"/>
              <a:gd name="TY173" fmla="*/ 449 h 3099"/>
              <a:gd name="TX174" fmla="*/ 2714 w 3493"/>
              <a:gd name="TY174" fmla="*/ 465 h 3099"/>
              <a:gd name="TX175" fmla="*/ 2763 w 3493"/>
              <a:gd name="TY175" fmla="*/ 488 h 3099"/>
              <a:gd name="TX176" fmla="*/ 2810 w 3493"/>
              <a:gd name="TY176" fmla="*/ 515 h 3099"/>
              <a:gd name="TX177" fmla="*/ 2854 w 3493"/>
              <a:gd name="TY177" fmla="*/ 546 h 3099"/>
              <a:gd name="TX178" fmla="*/ 2895 w 3493"/>
              <a:gd name="TY178" fmla="*/ 583 h 3099"/>
              <a:gd name="TX179" fmla="*/ 2932 w 3493"/>
              <a:gd name="TY179" fmla="*/ 623 h 3099"/>
              <a:gd name="TX180" fmla="*/ 2965 w 3493"/>
              <a:gd name="TY180" fmla="*/ 666 h 3099"/>
              <a:gd name="TX181" fmla="*/ 2993 w 3493"/>
              <a:gd name="TY181" fmla="*/ 713 h 3099"/>
              <a:gd name="TX182" fmla="*/ 3015 w 3493"/>
              <a:gd name="TY182" fmla="*/ 760 h 3099"/>
              <a:gd name="TX183" fmla="*/ 3032 w 3493"/>
              <a:gd name="TY183" fmla="*/ 809 h 3099"/>
              <a:gd name="TX184" fmla="*/ 3045 w 3493"/>
              <a:gd name="TY184" fmla="*/ 859 h 3099"/>
              <a:gd name="TX185" fmla="*/ 3053 w 3493"/>
              <a:gd name="TY185" fmla="*/ 910 h 3099"/>
              <a:gd name="TX186" fmla="*/ 3055 w 3493"/>
              <a:gd name="TY186" fmla="*/ 961 h 3099"/>
              <a:gd name="TX187" fmla="*/ 3053 w 3493"/>
              <a:gd name="TY187" fmla="*/ 1012 h 3099"/>
              <a:gd name="TX188" fmla="*/ 3045 w 3493"/>
              <a:gd name="TY188" fmla="*/ 1063 h 3099"/>
              <a:gd name="TX189" fmla="*/ 3032 w 3493"/>
              <a:gd name="TY189" fmla="*/ 1113 h 3099"/>
              <a:gd name="TX190" fmla="*/ 3015 w 3493"/>
              <a:gd name="TY190" fmla="*/ 1162 h 3099"/>
              <a:gd name="TX191" fmla="*/ 2993 w 3493"/>
              <a:gd name="TY191" fmla="*/ 1209 h 3099"/>
              <a:gd name="TX192" fmla="*/ 2965 w 3493"/>
              <a:gd name="TY192" fmla="*/ 1255 h 3099"/>
              <a:gd name="TX193" fmla="*/ 2932 w 3493"/>
              <a:gd name="TY193" fmla="*/ 1298 h 3099"/>
              <a:gd name="TX194" fmla="*/ 2895 w 3493"/>
              <a:gd name="TY194" fmla="*/ 1339 h 3099"/>
              <a:gd name="TX195" fmla="*/ 1303 w 3493"/>
              <a:gd name="TY195" fmla="*/ 2879 h 3099"/>
              <a:gd name="TX196" fmla="*/ 1255 w 3493"/>
              <a:gd name="TY196" fmla="*/ 2923 h 3099"/>
              <a:gd name="TX197" fmla="*/ 1203 w 3493"/>
              <a:gd name="TY197" fmla="*/ 2962 h 3099"/>
              <a:gd name="TX198" fmla="*/ 1150 w 3493"/>
              <a:gd name="TY198" fmla="*/ 2995 h 3099"/>
              <a:gd name="TX199" fmla="*/ 1094 w 3493"/>
              <a:gd name="TY199" fmla="*/ 3025 h 3099"/>
              <a:gd name="TX200" fmla="*/ 1036 w 3493"/>
              <a:gd name="TY200" fmla="*/ 3049 h 3099"/>
              <a:gd name="TX201" fmla="*/ 977 w 3493"/>
              <a:gd name="TY201" fmla="*/ 3068 h 3099"/>
              <a:gd name="TX202" fmla="*/ 917 w 3493"/>
              <a:gd name="TY202" fmla="*/ 3083 h 3099"/>
              <a:gd name="TX203" fmla="*/ 855 w 3493"/>
              <a:gd name="TY203" fmla="*/ 3092 h 3099"/>
              <a:gd name="TX204" fmla="*/ 794 w 3493"/>
              <a:gd name="TY204" fmla="*/ 3097 h 3099"/>
              <a:gd name="TX205" fmla="*/ 733 w 3493"/>
              <a:gd name="TY205" fmla="*/ 3097 h 3099"/>
              <a:gd name="TX206" fmla="*/ 671 w 3493"/>
              <a:gd name="TY206" fmla="*/ 3092 h 3099"/>
              <a:gd name="TX207" fmla="*/ 609 w 3493"/>
              <a:gd name="TY207" fmla="*/ 3083 h 3099"/>
              <a:gd name="TX208" fmla="*/ 549 w 3493"/>
              <a:gd name="TY208" fmla="*/ 3068 h 3099"/>
              <a:gd name="TX209" fmla="*/ 490 w 3493"/>
              <a:gd name="TY209" fmla="*/ 3049 h 3099"/>
              <a:gd name="TX210" fmla="*/ 433 w 3493"/>
              <a:gd name="TY210" fmla="*/ 3025 h 3099"/>
              <a:gd name="TX211" fmla="*/ 377 w 3493"/>
              <a:gd name="TY211" fmla="*/ 2995 h 3099"/>
              <a:gd name="TX212" fmla="*/ 323 w 3493"/>
              <a:gd name="TY212" fmla="*/ 2962 h 3099"/>
              <a:gd name="TX213" fmla="*/ 272 w 3493"/>
              <a:gd name="TY213" fmla="*/ 2923 h 3099"/>
              <a:gd name="TX214" fmla="*/ 224 w 3493"/>
              <a:gd name="TY214" fmla="*/ 2879 h 3099"/>
              <a:gd name="TX215" fmla="*/ 178 w 3493"/>
              <a:gd name="TY215" fmla="*/ 2832 h 3099"/>
              <a:gd name="TX216" fmla="*/ 139 w 3493"/>
              <a:gd name="TY216" fmla="*/ 2782 h 3099"/>
              <a:gd name="TX217" fmla="*/ 104 w 3493"/>
              <a:gd name="TY217" fmla="*/ 2729 h 3099"/>
              <a:gd name="TX218" fmla="*/ 75 w 3493"/>
              <a:gd name="TY218" fmla="*/ 2674 h 3099"/>
              <a:gd name="TX219" fmla="*/ 51 w 3493"/>
              <a:gd name="TY219" fmla="*/ 2617 h 3099"/>
              <a:gd name="TX220" fmla="*/ 30 w 3493"/>
              <a:gd name="TY220" fmla="*/ 2560 h 3099"/>
              <a:gd name="TX221" fmla="*/ 15 w 3493"/>
              <a:gd name="TY221" fmla="*/ 2501 h 3099"/>
              <a:gd name="TX222" fmla="*/ 5 w 3493"/>
              <a:gd name="TY222" fmla="*/ 2441 h 3099"/>
              <a:gd name="TX223" fmla="*/ 0 w 3493"/>
              <a:gd name="TY223" fmla="*/ 2381 h 3099"/>
              <a:gd name="TX224" fmla="*/ 0 w 3493"/>
              <a:gd name="TY224" fmla="*/ 2321 h 3099"/>
              <a:gd name="TX225" fmla="*/ 5 w 3493"/>
              <a:gd name="TY225" fmla="*/ 2260 h 3099"/>
              <a:gd name="TX226" fmla="*/ 15 w 3493"/>
              <a:gd name="TY226" fmla="*/ 2200 h 3099"/>
              <a:gd name="TX227" fmla="*/ 30 w 3493"/>
              <a:gd name="TY227" fmla="*/ 2141 h 3099"/>
              <a:gd name="TX228" fmla="*/ 51 w 3493"/>
              <a:gd name="TY228" fmla="*/ 2083 h 3099"/>
              <a:gd name="TX229" fmla="*/ 75 w 3493"/>
              <a:gd name="TY229" fmla="*/ 2027 h 3099"/>
              <a:gd name="TX230" fmla="*/ 104 w 3493"/>
              <a:gd name="TY230" fmla="*/ 1972 h 3099"/>
              <a:gd name="TX231" fmla="*/ 139 w 3493"/>
              <a:gd name="TY231" fmla="*/ 1920 h 3099"/>
              <a:gd name="TX232" fmla="*/ 178 w 3493"/>
              <a:gd name="TY232" fmla="*/ 1869 h 3099"/>
              <a:gd name="TX233" fmla="*/ 224 w 3493"/>
              <a:gd name="TY233" fmla="*/ 1822 h 3099"/>
              <a:gd name="TX234" fmla="*/ 1815 w 3493"/>
              <a:gd name="TY234" fmla="*/ 281 h 3099"/>
              <a:gd name="TX235" fmla="*/ 1872 w 3493"/>
              <a:gd name="TY235" fmla="*/ 230 h 3099"/>
              <a:gd name="TX236" fmla="*/ 1931 w 3493"/>
              <a:gd name="TY236" fmla="*/ 183 h 3099"/>
              <a:gd name="TX237" fmla="*/ 1992 w 3493"/>
              <a:gd name="TY237" fmla="*/ 143 h 3099"/>
              <a:gd name="TX238" fmla="*/ 2057 w 3493"/>
              <a:gd name="TY238" fmla="*/ 108 h 3099"/>
              <a:gd name="TX239" fmla="*/ 2123 w 3493"/>
              <a:gd name="TY239" fmla="*/ 76 h 3099"/>
              <a:gd name="TX240" fmla="*/ 2191 w 3493"/>
              <a:gd name="TY240" fmla="*/ 51 h 3099"/>
              <a:gd name="TX241" fmla="*/ 2261 w 3493"/>
              <a:gd name="TY241" fmla="*/ 31 h 3099"/>
              <a:gd name="TX242" fmla="*/ 2331 w 3493"/>
              <a:gd name="TY242" fmla="*/ 15 h 3099"/>
              <a:gd name="TX243" fmla="*/ 2402 w 3493"/>
              <a:gd name="TY243" fmla="*/ 5 h 3099"/>
              <a:gd name="TX244" fmla="*/ 2474 w 3493"/>
              <a:gd name="TY244" fmla="*/ 0 h 30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3" h="3099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6723380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8.3.3 케라스에서 뉴럴 스타일 트랜스퍼 구현하기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586740" y="1143000"/>
            <a:ext cx="792289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코드 8-22 스타일 트랜스퍼 반복 루프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3" name="그림 22" descr="C:/Users/ehdal/AppData/Roaming/PolarisOffice/ETemp/11952_16561328/fImage61855392729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75" y="1546225"/>
            <a:ext cx="7604760" cy="432816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24" name="그림 23" descr="C:/Users/ehdal/AppData/Roaming/PolarisOffice/ETemp/11952_16561328/fImage41101395198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0" y="1541780"/>
            <a:ext cx="3826510" cy="366585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136372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035" cy="248285"/>
          </a:xfrm>
          <a:custGeom>
            <a:avLst/>
            <a:gdLst>
              <a:gd name="TX0" fmla="*/ 2474 w 3493"/>
              <a:gd name="TY0" fmla="*/ 0 h 3099"/>
              <a:gd name="TX1" fmla="*/ 2546 w 3493"/>
              <a:gd name="TY1" fmla="*/ 0 h 3099"/>
              <a:gd name="TX2" fmla="*/ 2618 w 3493"/>
              <a:gd name="TY2" fmla="*/ 5 h 3099"/>
              <a:gd name="TX3" fmla="*/ 2689 w 3493"/>
              <a:gd name="TY3" fmla="*/ 15 h 3099"/>
              <a:gd name="TX4" fmla="*/ 2758 w 3493"/>
              <a:gd name="TY4" fmla="*/ 31 h 3099"/>
              <a:gd name="TX5" fmla="*/ 2828 w 3493"/>
              <a:gd name="TY5" fmla="*/ 51 h 3099"/>
              <a:gd name="TX6" fmla="*/ 2896 w 3493"/>
              <a:gd name="TY6" fmla="*/ 76 h 3099"/>
              <a:gd name="TX7" fmla="*/ 2963 w 3493"/>
              <a:gd name="TY7" fmla="*/ 108 h 3099"/>
              <a:gd name="TX8" fmla="*/ 3026 w 3493"/>
              <a:gd name="TY8" fmla="*/ 143 h 3099"/>
              <a:gd name="TX9" fmla="*/ 3088 w 3493"/>
              <a:gd name="TY9" fmla="*/ 183 h 3099"/>
              <a:gd name="TX10" fmla="*/ 3147 w 3493"/>
              <a:gd name="TY10" fmla="*/ 230 h 3099"/>
              <a:gd name="TX11" fmla="*/ 3204 w 3493"/>
              <a:gd name="TY11" fmla="*/ 281 h 3099"/>
              <a:gd name="TX12" fmla="*/ 3256 w 3493"/>
              <a:gd name="TY12" fmla="*/ 336 h 3099"/>
              <a:gd name="TX13" fmla="*/ 3303 w 3493"/>
              <a:gd name="TY13" fmla="*/ 394 h 3099"/>
              <a:gd name="TX14" fmla="*/ 3345 w 3493"/>
              <a:gd name="TY14" fmla="*/ 455 h 3099"/>
              <a:gd name="TX15" fmla="*/ 3382 w 3493"/>
              <a:gd name="TY15" fmla="*/ 518 h 3099"/>
              <a:gd name="TX16" fmla="*/ 3413 w 3493"/>
              <a:gd name="TY16" fmla="*/ 582 h 3099"/>
              <a:gd name="TX17" fmla="*/ 3439 w 3493"/>
              <a:gd name="TY17" fmla="*/ 650 h 3099"/>
              <a:gd name="TX18" fmla="*/ 3460 w 3493"/>
              <a:gd name="TY18" fmla="*/ 717 h 3099"/>
              <a:gd name="TX19" fmla="*/ 3475 w 3493"/>
              <a:gd name="TY19" fmla="*/ 786 h 3099"/>
              <a:gd name="TX20" fmla="*/ 3486 w 3493"/>
              <a:gd name="TY20" fmla="*/ 856 h 3099"/>
              <a:gd name="TX21" fmla="*/ 3491 w 3493"/>
              <a:gd name="TY21" fmla="*/ 926 h 3099"/>
              <a:gd name="TX22" fmla="*/ 3491 w 3493"/>
              <a:gd name="TY22" fmla="*/ 996 h 3099"/>
              <a:gd name="TX23" fmla="*/ 3486 w 3493"/>
              <a:gd name="TY23" fmla="*/ 1066 h 3099"/>
              <a:gd name="TX24" fmla="*/ 3475 w 3493"/>
              <a:gd name="TY24" fmla="*/ 1136 h 3099"/>
              <a:gd name="TX25" fmla="*/ 3460 w 3493"/>
              <a:gd name="TY25" fmla="*/ 1205 h 3099"/>
              <a:gd name="TX26" fmla="*/ 3439 w 3493"/>
              <a:gd name="TY26" fmla="*/ 1273 h 3099"/>
              <a:gd name="TX27" fmla="*/ 3413 w 3493"/>
              <a:gd name="TY27" fmla="*/ 1339 h 3099"/>
              <a:gd name="TX28" fmla="*/ 3382 w 3493"/>
              <a:gd name="TY28" fmla="*/ 1404 h 3099"/>
              <a:gd name="TX29" fmla="*/ 3345 w 3493"/>
              <a:gd name="TY29" fmla="*/ 1467 h 3099"/>
              <a:gd name="TX30" fmla="*/ 3303 w 3493"/>
              <a:gd name="TY30" fmla="*/ 1528 h 3099"/>
              <a:gd name="TX31" fmla="*/ 3256 w 3493"/>
              <a:gd name="TY31" fmla="*/ 1586 h 3099"/>
              <a:gd name="TX32" fmla="*/ 3204 w 3493"/>
              <a:gd name="TY32" fmla="*/ 1641 h 3099"/>
              <a:gd name="TX33" fmla="*/ 2007 w 3493"/>
              <a:gd name="TY33" fmla="*/ 2813 h 3099"/>
              <a:gd name="TX34" fmla="*/ 1988 w 3493"/>
              <a:gd name="TY34" fmla="*/ 2828 h 3099"/>
              <a:gd name="TX35" fmla="*/ 1965 w 3493"/>
              <a:gd name="TY35" fmla="*/ 2838 h 3099"/>
              <a:gd name="TX36" fmla="*/ 1942 w 3493"/>
              <a:gd name="TY36" fmla="*/ 2844 h 3099"/>
              <a:gd name="TX37" fmla="*/ 1918 w 3493"/>
              <a:gd name="TY37" fmla="*/ 2844 h 3099"/>
              <a:gd name="TX38" fmla="*/ 1894 w 3493"/>
              <a:gd name="TY38" fmla="*/ 2838 h 3099"/>
              <a:gd name="TX39" fmla="*/ 1873 w 3493"/>
              <a:gd name="TY39" fmla="*/ 2828 h 3099"/>
              <a:gd name="TX40" fmla="*/ 1853 w 3493"/>
              <a:gd name="TY40" fmla="*/ 2813 h 3099"/>
              <a:gd name="TX41" fmla="*/ 1837 w 3493"/>
              <a:gd name="TY41" fmla="*/ 2793 h 3099"/>
              <a:gd name="TX42" fmla="*/ 1827 w 3493"/>
              <a:gd name="TY42" fmla="*/ 2772 h 3099"/>
              <a:gd name="TX43" fmla="*/ 1821 w 3493"/>
              <a:gd name="TY43" fmla="*/ 2749 h 3099"/>
              <a:gd name="TX44" fmla="*/ 1821 w 3493"/>
              <a:gd name="TY44" fmla="*/ 2726 h 3099"/>
              <a:gd name="TX45" fmla="*/ 1827 w 3493"/>
              <a:gd name="TY45" fmla="*/ 2703 h 3099"/>
              <a:gd name="TX46" fmla="*/ 1837 w 3493"/>
              <a:gd name="TY46" fmla="*/ 2681 h 3099"/>
              <a:gd name="TX47" fmla="*/ 1853 w 3493"/>
              <a:gd name="TY47" fmla="*/ 2662 h 3099"/>
              <a:gd name="TX48" fmla="*/ 3035 w 3493"/>
              <a:gd name="TY48" fmla="*/ 1505 h 3099"/>
              <a:gd name="TX49" fmla="*/ 3079 w 3493"/>
              <a:gd name="TY49" fmla="*/ 1458 h 3099"/>
              <a:gd name="TX50" fmla="*/ 3118 w 3493"/>
              <a:gd name="TY50" fmla="*/ 1407 h 3099"/>
              <a:gd name="TX51" fmla="*/ 3153 w 3493"/>
              <a:gd name="TY51" fmla="*/ 1355 h 3099"/>
              <a:gd name="TX52" fmla="*/ 3183 w 3493"/>
              <a:gd name="TY52" fmla="*/ 1300 h 3099"/>
              <a:gd name="TX53" fmla="*/ 3208 w 3493"/>
              <a:gd name="TY53" fmla="*/ 1243 h 3099"/>
              <a:gd name="TX54" fmla="*/ 3228 w 3493"/>
              <a:gd name="TY54" fmla="*/ 1185 h 3099"/>
              <a:gd name="TX55" fmla="*/ 3242 w 3493"/>
              <a:gd name="TY55" fmla="*/ 1126 h 3099"/>
              <a:gd name="TX56" fmla="*/ 3253 w 3493"/>
              <a:gd name="TY56" fmla="*/ 1066 h 3099"/>
              <a:gd name="TX57" fmla="*/ 3257 w 3493"/>
              <a:gd name="TY57" fmla="*/ 1006 h 3099"/>
              <a:gd name="TX58" fmla="*/ 3257 w 3493"/>
              <a:gd name="TY58" fmla="*/ 946 h 3099"/>
              <a:gd name="TX59" fmla="*/ 3253 w 3493"/>
              <a:gd name="TY59" fmla="*/ 885 h 3099"/>
              <a:gd name="TX60" fmla="*/ 3242 w 3493"/>
              <a:gd name="TY60" fmla="*/ 826 h 3099"/>
              <a:gd name="TX61" fmla="*/ 3228 w 3493"/>
              <a:gd name="TY61" fmla="*/ 766 h 3099"/>
              <a:gd name="TX62" fmla="*/ 3208 w 3493"/>
              <a:gd name="TY62" fmla="*/ 709 h 3099"/>
              <a:gd name="TX63" fmla="*/ 3183 w 3493"/>
              <a:gd name="TY63" fmla="*/ 653 h 3099"/>
              <a:gd name="TX64" fmla="*/ 3153 w 3493"/>
              <a:gd name="TY64" fmla="*/ 598 h 3099"/>
              <a:gd name="TX65" fmla="*/ 3118 w 3493"/>
              <a:gd name="TY65" fmla="*/ 545 h 3099"/>
              <a:gd name="TX66" fmla="*/ 3079 w 3493"/>
              <a:gd name="TY66" fmla="*/ 495 h 3099"/>
              <a:gd name="TX67" fmla="*/ 3035 w 3493"/>
              <a:gd name="TY67" fmla="*/ 448 h 3099"/>
              <a:gd name="TX68" fmla="*/ 2985 w 3493"/>
              <a:gd name="TY68" fmla="*/ 403 h 3099"/>
              <a:gd name="TX69" fmla="*/ 2935 w 3493"/>
              <a:gd name="TY69" fmla="*/ 364 h 3099"/>
              <a:gd name="TX70" fmla="*/ 2881 w 3493"/>
              <a:gd name="TY70" fmla="*/ 331 h 3099"/>
              <a:gd name="TX71" fmla="*/ 2825 w 3493"/>
              <a:gd name="TY71" fmla="*/ 301 h 3099"/>
              <a:gd name="TX72" fmla="*/ 2767 w 3493"/>
              <a:gd name="TY72" fmla="*/ 277 h 3099"/>
              <a:gd name="TX73" fmla="*/ 2708 w 3493"/>
              <a:gd name="TY73" fmla="*/ 258 h 3099"/>
              <a:gd name="TX74" fmla="*/ 2648 w 3493"/>
              <a:gd name="TY74" fmla="*/ 243 h 3099"/>
              <a:gd name="TX75" fmla="*/ 2586 w 3493"/>
              <a:gd name="TY75" fmla="*/ 234 h 3099"/>
              <a:gd name="TX76" fmla="*/ 2525 w 3493"/>
              <a:gd name="TY76" fmla="*/ 229 h 3099"/>
              <a:gd name="TX77" fmla="*/ 2464 w 3493"/>
              <a:gd name="TY77" fmla="*/ 229 h 3099"/>
              <a:gd name="TX78" fmla="*/ 2402 w 3493"/>
              <a:gd name="TY78" fmla="*/ 234 h 3099"/>
              <a:gd name="TX79" fmla="*/ 2340 w 3493"/>
              <a:gd name="TY79" fmla="*/ 243 h 3099"/>
              <a:gd name="TX80" fmla="*/ 2280 w 3493"/>
              <a:gd name="TY80" fmla="*/ 258 h 3099"/>
              <a:gd name="TX81" fmla="*/ 2221 w 3493"/>
              <a:gd name="TY81" fmla="*/ 277 h 3099"/>
              <a:gd name="TX82" fmla="*/ 2164 w 3493"/>
              <a:gd name="TY82" fmla="*/ 301 h 3099"/>
              <a:gd name="TX83" fmla="*/ 2108 w 3493"/>
              <a:gd name="TY83" fmla="*/ 331 h 3099"/>
              <a:gd name="TX84" fmla="*/ 2055 w 3493"/>
              <a:gd name="TY84" fmla="*/ 364 h 3099"/>
              <a:gd name="TX85" fmla="*/ 2003 w 3493"/>
              <a:gd name="TY85" fmla="*/ 403 h 3099"/>
              <a:gd name="TX86" fmla="*/ 1955 w 3493"/>
              <a:gd name="TY86" fmla="*/ 448 h 3099"/>
              <a:gd name="TX87" fmla="*/ 378 w 3493"/>
              <a:gd name="TY87" fmla="*/ 1972 h 3099"/>
              <a:gd name="TX88" fmla="*/ 341 w 3493"/>
              <a:gd name="TY88" fmla="*/ 2013 h 3099"/>
              <a:gd name="TX89" fmla="*/ 307 w 3493"/>
              <a:gd name="TY89" fmla="*/ 2057 h 3099"/>
              <a:gd name="TX90" fmla="*/ 280 w 3493"/>
              <a:gd name="TY90" fmla="*/ 2102 h 3099"/>
              <a:gd name="TX91" fmla="*/ 258 w 3493"/>
              <a:gd name="TY91" fmla="*/ 2149 h 3099"/>
              <a:gd name="TX92" fmla="*/ 241 w 3493"/>
              <a:gd name="TY92" fmla="*/ 2199 h 3099"/>
              <a:gd name="TX93" fmla="*/ 228 w 3493"/>
              <a:gd name="TY93" fmla="*/ 2248 h 3099"/>
              <a:gd name="TX94" fmla="*/ 220 w 3493"/>
              <a:gd name="TY94" fmla="*/ 2299 h 3099"/>
              <a:gd name="TX95" fmla="*/ 218 w 3493"/>
              <a:gd name="TY95" fmla="*/ 2350 h 3099"/>
              <a:gd name="TX96" fmla="*/ 220 w 3493"/>
              <a:gd name="TY96" fmla="*/ 2402 h 3099"/>
              <a:gd name="TX97" fmla="*/ 228 w 3493"/>
              <a:gd name="TY97" fmla="*/ 2452 h 3099"/>
              <a:gd name="TX98" fmla="*/ 241 w 3493"/>
              <a:gd name="TY98" fmla="*/ 2503 h 3099"/>
              <a:gd name="TX99" fmla="*/ 258 w 3493"/>
              <a:gd name="TY99" fmla="*/ 2551 h 3099"/>
              <a:gd name="TX100" fmla="*/ 280 w 3493"/>
              <a:gd name="TY100" fmla="*/ 2599 h 3099"/>
              <a:gd name="TX101" fmla="*/ 307 w 3493"/>
              <a:gd name="TY101" fmla="*/ 2644 h 3099"/>
              <a:gd name="TX102" fmla="*/ 341 w 3493"/>
              <a:gd name="TY102" fmla="*/ 2687 h 3099"/>
              <a:gd name="TX103" fmla="*/ 378 w 3493"/>
              <a:gd name="TY103" fmla="*/ 2728 h 3099"/>
              <a:gd name="TX104" fmla="*/ 419 w 3493"/>
              <a:gd name="TY104" fmla="*/ 2765 h 3099"/>
              <a:gd name="TX105" fmla="*/ 463 w 3493"/>
              <a:gd name="TY105" fmla="*/ 2796 h 3099"/>
              <a:gd name="TX106" fmla="*/ 509 w 3493"/>
              <a:gd name="TY106" fmla="*/ 2824 h 3099"/>
              <a:gd name="TX107" fmla="*/ 558 w 3493"/>
              <a:gd name="TY107" fmla="*/ 2846 h 3099"/>
              <a:gd name="TX108" fmla="*/ 608 w 3493"/>
              <a:gd name="TY108" fmla="*/ 2863 h 3099"/>
              <a:gd name="TX109" fmla="*/ 660 w 3493"/>
              <a:gd name="TY109" fmla="*/ 2874 h 3099"/>
              <a:gd name="TX110" fmla="*/ 711 w 3493"/>
              <a:gd name="TY110" fmla="*/ 2882 h 3099"/>
              <a:gd name="TX111" fmla="*/ 763 w 3493"/>
              <a:gd name="TY111" fmla="*/ 2885 h 3099"/>
              <a:gd name="TX112" fmla="*/ 816 w 3493"/>
              <a:gd name="TY112" fmla="*/ 2882 h 3099"/>
              <a:gd name="TX113" fmla="*/ 867 w 3493"/>
              <a:gd name="TY113" fmla="*/ 2874 h 3099"/>
              <a:gd name="TX114" fmla="*/ 919 w 3493"/>
              <a:gd name="TY114" fmla="*/ 2863 h 3099"/>
              <a:gd name="TX115" fmla="*/ 968 w 3493"/>
              <a:gd name="TY115" fmla="*/ 2846 h 3099"/>
              <a:gd name="TX116" fmla="*/ 1018 w 3493"/>
              <a:gd name="TY116" fmla="*/ 2824 h 3099"/>
              <a:gd name="TX117" fmla="*/ 1064 w 3493"/>
              <a:gd name="TY117" fmla="*/ 2796 h 3099"/>
              <a:gd name="TX118" fmla="*/ 1108 w 3493"/>
              <a:gd name="TY118" fmla="*/ 2765 h 3099"/>
              <a:gd name="TX119" fmla="*/ 1149 w 3493"/>
              <a:gd name="TY119" fmla="*/ 2728 h 3099"/>
              <a:gd name="TX120" fmla="*/ 2741 w 3493"/>
              <a:gd name="TY120" fmla="*/ 1187 h 3099"/>
              <a:gd name="TX121" fmla="*/ 2768 w 3493"/>
              <a:gd name="TY121" fmla="*/ 1158 h 3099"/>
              <a:gd name="TX122" fmla="*/ 2791 w 3493"/>
              <a:gd name="TY122" fmla="*/ 1125 h 3099"/>
              <a:gd name="TX123" fmla="*/ 2809 w 3493"/>
              <a:gd name="TY123" fmla="*/ 1091 h 3099"/>
              <a:gd name="TX124" fmla="*/ 2823 w 3493"/>
              <a:gd name="TY124" fmla="*/ 1055 h 3099"/>
              <a:gd name="TX125" fmla="*/ 2831 w 3493"/>
              <a:gd name="TY125" fmla="*/ 1018 h 3099"/>
              <a:gd name="TX126" fmla="*/ 2837 w 3493"/>
              <a:gd name="TY126" fmla="*/ 980 h 3099"/>
              <a:gd name="TX127" fmla="*/ 2837 w 3493"/>
              <a:gd name="TY127" fmla="*/ 942 h 3099"/>
              <a:gd name="TX128" fmla="*/ 2831 w 3493"/>
              <a:gd name="TY128" fmla="*/ 904 h 3099"/>
              <a:gd name="TX129" fmla="*/ 2823 w 3493"/>
              <a:gd name="TY129" fmla="*/ 867 h 3099"/>
              <a:gd name="TX130" fmla="*/ 2809 w 3493"/>
              <a:gd name="TY130" fmla="*/ 832 h 3099"/>
              <a:gd name="TX131" fmla="*/ 2791 w 3493"/>
              <a:gd name="TY131" fmla="*/ 797 h 3099"/>
              <a:gd name="TX132" fmla="*/ 2768 w 3493"/>
              <a:gd name="TY132" fmla="*/ 764 h 3099"/>
              <a:gd name="TX133" fmla="*/ 2741 w 3493"/>
              <a:gd name="TY133" fmla="*/ 734 h 3099"/>
              <a:gd name="TX134" fmla="*/ 2710 w 3493"/>
              <a:gd name="TY134" fmla="*/ 707 h 3099"/>
              <a:gd name="TX135" fmla="*/ 2677 w 3493"/>
              <a:gd name="TY135" fmla="*/ 685 h 3099"/>
              <a:gd name="TX136" fmla="*/ 2642 w 3493"/>
              <a:gd name="TY136" fmla="*/ 668 h 3099"/>
              <a:gd name="TX137" fmla="*/ 2605 w 3493"/>
              <a:gd name="TY137" fmla="*/ 654 h 3099"/>
              <a:gd name="TX138" fmla="*/ 2567 w 3493"/>
              <a:gd name="TY138" fmla="*/ 645 h 3099"/>
              <a:gd name="TX139" fmla="*/ 2528 w 3493"/>
              <a:gd name="TY139" fmla="*/ 641 h 3099"/>
              <a:gd name="TX140" fmla="*/ 2490 w 3493"/>
              <a:gd name="TY140" fmla="*/ 641 h 3099"/>
              <a:gd name="TX141" fmla="*/ 2452 w 3493"/>
              <a:gd name="TY141" fmla="*/ 645 h 3099"/>
              <a:gd name="TX142" fmla="*/ 2415 w 3493"/>
              <a:gd name="TY142" fmla="*/ 654 h 3099"/>
              <a:gd name="TX143" fmla="*/ 2377 w 3493"/>
              <a:gd name="TY143" fmla="*/ 668 h 3099"/>
              <a:gd name="TX144" fmla="*/ 2343 w 3493"/>
              <a:gd name="TY144" fmla="*/ 685 h 3099"/>
              <a:gd name="TX145" fmla="*/ 2309 w 3493"/>
              <a:gd name="TY145" fmla="*/ 707 h 3099"/>
              <a:gd name="TX146" fmla="*/ 2278 w 3493"/>
              <a:gd name="TY146" fmla="*/ 734 h 3099"/>
              <a:gd name="TX147" fmla="*/ 1082 w 3493"/>
              <a:gd name="TY147" fmla="*/ 1906 h 3099"/>
              <a:gd name="TX148" fmla="*/ 1062 w 3493"/>
              <a:gd name="TY148" fmla="*/ 1922 h 3099"/>
              <a:gd name="TX149" fmla="*/ 1040 w 3493"/>
              <a:gd name="TY149" fmla="*/ 1931 h 3099"/>
              <a:gd name="TX150" fmla="*/ 1017 w 3493"/>
              <a:gd name="TY150" fmla="*/ 1937 h 3099"/>
              <a:gd name="TX151" fmla="*/ 992 w 3493"/>
              <a:gd name="TY151" fmla="*/ 1937 h 3099"/>
              <a:gd name="TX152" fmla="*/ 969 w 3493"/>
              <a:gd name="TY152" fmla="*/ 1931 h 3099"/>
              <a:gd name="TX153" fmla="*/ 947 w 3493"/>
              <a:gd name="TY153" fmla="*/ 1922 h 3099"/>
              <a:gd name="TX154" fmla="*/ 927 w 3493"/>
              <a:gd name="TY154" fmla="*/ 1906 h 3099"/>
              <a:gd name="TX155" fmla="*/ 911 w 3493"/>
              <a:gd name="TY155" fmla="*/ 1887 h 3099"/>
              <a:gd name="TX156" fmla="*/ 900 w 3493"/>
              <a:gd name="TY156" fmla="*/ 1865 h 3099"/>
              <a:gd name="TX157" fmla="*/ 896 w 3493"/>
              <a:gd name="TY157" fmla="*/ 1842 h 3099"/>
              <a:gd name="TX158" fmla="*/ 896 w 3493"/>
              <a:gd name="TY158" fmla="*/ 1819 h 3099"/>
              <a:gd name="TX159" fmla="*/ 900 w 3493"/>
              <a:gd name="TY159" fmla="*/ 1796 h 3099"/>
              <a:gd name="TX160" fmla="*/ 911 w 3493"/>
              <a:gd name="TY160" fmla="*/ 1775 h 3099"/>
              <a:gd name="TX161" fmla="*/ 927 w 3493"/>
              <a:gd name="TY161" fmla="*/ 1755 h 3099"/>
              <a:gd name="TX162" fmla="*/ 2123 w 3493"/>
              <a:gd name="TY162" fmla="*/ 583 h 3099"/>
              <a:gd name="TX163" fmla="*/ 2165 w 3493"/>
              <a:gd name="TY163" fmla="*/ 546 h 3099"/>
              <a:gd name="TX164" fmla="*/ 2209 w 3493"/>
              <a:gd name="TY164" fmla="*/ 515 h 3099"/>
              <a:gd name="TX165" fmla="*/ 2255 w 3493"/>
              <a:gd name="TY165" fmla="*/ 488 h 3099"/>
              <a:gd name="TX166" fmla="*/ 2304 w 3493"/>
              <a:gd name="TY166" fmla="*/ 465 h 3099"/>
              <a:gd name="TX167" fmla="*/ 2354 w 3493"/>
              <a:gd name="TY167" fmla="*/ 449 h 3099"/>
              <a:gd name="TX168" fmla="*/ 2405 w 3493"/>
              <a:gd name="TY168" fmla="*/ 436 h 3099"/>
              <a:gd name="TX169" fmla="*/ 2457 w 3493"/>
              <a:gd name="TY169" fmla="*/ 429 h 3099"/>
              <a:gd name="TX170" fmla="*/ 2509 w 3493"/>
              <a:gd name="TY170" fmla="*/ 427 h 3099"/>
              <a:gd name="TX171" fmla="*/ 2562 w 3493"/>
              <a:gd name="TY171" fmla="*/ 429 h 3099"/>
              <a:gd name="TX172" fmla="*/ 2613 w 3493"/>
              <a:gd name="TY172" fmla="*/ 436 h 3099"/>
              <a:gd name="TX173" fmla="*/ 2665 w 3493"/>
              <a:gd name="TY173" fmla="*/ 449 h 3099"/>
              <a:gd name="TX174" fmla="*/ 2714 w 3493"/>
              <a:gd name="TY174" fmla="*/ 465 h 3099"/>
              <a:gd name="TX175" fmla="*/ 2763 w 3493"/>
              <a:gd name="TY175" fmla="*/ 488 h 3099"/>
              <a:gd name="TX176" fmla="*/ 2810 w 3493"/>
              <a:gd name="TY176" fmla="*/ 515 h 3099"/>
              <a:gd name="TX177" fmla="*/ 2854 w 3493"/>
              <a:gd name="TY177" fmla="*/ 546 h 3099"/>
              <a:gd name="TX178" fmla="*/ 2895 w 3493"/>
              <a:gd name="TY178" fmla="*/ 583 h 3099"/>
              <a:gd name="TX179" fmla="*/ 2932 w 3493"/>
              <a:gd name="TY179" fmla="*/ 623 h 3099"/>
              <a:gd name="TX180" fmla="*/ 2965 w 3493"/>
              <a:gd name="TY180" fmla="*/ 666 h 3099"/>
              <a:gd name="TX181" fmla="*/ 2993 w 3493"/>
              <a:gd name="TY181" fmla="*/ 713 h 3099"/>
              <a:gd name="TX182" fmla="*/ 3015 w 3493"/>
              <a:gd name="TY182" fmla="*/ 760 h 3099"/>
              <a:gd name="TX183" fmla="*/ 3032 w 3493"/>
              <a:gd name="TY183" fmla="*/ 809 h 3099"/>
              <a:gd name="TX184" fmla="*/ 3045 w 3493"/>
              <a:gd name="TY184" fmla="*/ 859 h 3099"/>
              <a:gd name="TX185" fmla="*/ 3053 w 3493"/>
              <a:gd name="TY185" fmla="*/ 910 h 3099"/>
              <a:gd name="TX186" fmla="*/ 3055 w 3493"/>
              <a:gd name="TY186" fmla="*/ 961 h 3099"/>
              <a:gd name="TX187" fmla="*/ 3053 w 3493"/>
              <a:gd name="TY187" fmla="*/ 1012 h 3099"/>
              <a:gd name="TX188" fmla="*/ 3045 w 3493"/>
              <a:gd name="TY188" fmla="*/ 1063 h 3099"/>
              <a:gd name="TX189" fmla="*/ 3032 w 3493"/>
              <a:gd name="TY189" fmla="*/ 1113 h 3099"/>
              <a:gd name="TX190" fmla="*/ 3015 w 3493"/>
              <a:gd name="TY190" fmla="*/ 1162 h 3099"/>
              <a:gd name="TX191" fmla="*/ 2993 w 3493"/>
              <a:gd name="TY191" fmla="*/ 1209 h 3099"/>
              <a:gd name="TX192" fmla="*/ 2965 w 3493"/>
              <a:gd name="TY192" fmla="*/ 1255 h 3099"/>
              <a:gd name="TX193" fmla="*/ 2932 w 3493"/>
              <a:gd name="TY193" fmla="*/ 1298 h 3099"/>
              <a:gd name="TX194" fmla="*/ 2895 w 3493"/>
              <a:gd name="TY194" fmla="*/ 1339 h 3099"/>
              <a:gd name="TX195" fmla="*/ 1303 w 3493"/>
              <a:gd name="TY195" fmla="*/ 2879 h 3099"/>
              <a:gd name="TX196" fmla="*/ 1255 w 3493"/>
              <a:gd name="TY196" fmla="*/ 2923 h 3099"/>
              <a:gd name="TX197" fmla="*/ 1203 w 3493"/>
              <a:gd name="TY197" fmla="*/ 2962 h 3099"/>
              <a:gd name="TX198" fmla="*/ 1150 w 3493"/>
              <a:gd name="TY198" fmla="*/ 2995 h 3099"/>
              <a:gd name="TX199" fmla="*/ 1094 w 3493"/>
              <a:gd name="TY199" fmla="*/ 3025 h 3099"/>
              <a:gd name="TX200" fmla="*/ 1036 w 3493"/>
              <a:gd name="TY200" fmla="*/ 3049 h 3099"/>
              <a:gd name="TX201" fmla="*/ 977 w 3493"/>
              <a:gd name="TY201" fmla="*/ 3068 h 3099"/>
              <a:gd name="TX202" fmla="*/ 917 w 3493"/>
              <a:gd name="TY202" fmla="*/ 3083 h 3099"/>
              <a:gd name="TX203" fmla="*/ 855 w 3493"/>
              <a:gd name="TY203" fmla="*/ 3092 h 3099"/>
              <a:gd name="TX204" fmla="*/ 794 w 3493"/>
              <a:gd name="TY204" fmla="*/ 3097 h 3099"/>
              <a:gd name="TX205" fmla="*/ 733 w 3493"/>
              <a:gd name="TY205" fmla="*/ 3097 h 3099"/>
              <a:gd name="TX206" fmla="*/ 671 w 3493"/>
              <a:gd name="TY206" fmla="*/ 3092 h 3099"/>
              <a:gd name="TX207" fmla="*/ 609 w 3493"/>
              <a:gd name="TY207" fmla="*/ 3083 h 3099"/>
              <a:gd name="TX208" fmla="*/ 549 w 3493"/>
              <a:gd name="TY208" fmla="*/ 3068 h 3099"/>
              <a:gd name="TX209" fmla="*/ 490 w 3493"/>
              <a:gd name="TY209" fmla="*/ 3049 h 3099"/>
              <a:gd name="TX210" fmla="*/ 433 w 3493"/>
              <a:gd name="TY210" fmla="*/ 3025 h 3099"/>
              <a:gd name="TX211" fmla="*/ 377 w 3493"/>
              <a:gd name="TY211" fmla="*/ 2995 h 3099"/>
              <a:gd name="TX212" fmla="*/ 323 w 3493"/>
              <a:gd name="TY212" fmla="*/ 2962 h 3099"/>
              <a:gd name="TX213" fmla="*/ 272 w 3493"/>
              <a:gd name="TY213" fmla="*/ 2923 h 3099"/>
              <a:gd name="TX214" fmla="*/ 224 w 3493"/>
              <a:gd name="TY214" fmla="*/ 2879 h 3099"/>
              <a:gd name="TX215" fmla="*/ 178 w 3493"/>
              <a:gd name="TY215" fmla="*/ 2832 h 3099"/>
              <a:gd name="TX216" fmla="*/ 139 w 3493"/>
              <a:gd name="TY216" fmla="*/ 2782 h 3099"/>
              <a:gd name="TX217" fmla="*/ 104 w 3493"/>
              <a:gd name="TY217" fmla="*/ 2729 h 3099"/>
              <a:gd name="TX218" fmla="*/ 75 w 3493"/>
              <a:gd name="TY218" fmla="*/ 2674 h 3099"/>
              <a:gd name="TX219" fmla="*/ 51 w 3493"/>
              <a:gd name="TY219" fmla="*/ 2617 h 3099"/>
              <a:gd name="TX220" fmla="*/ 30 w 3493"/>
              <a:gd name="TY220" fmla="*/ 2560 h 3099"/>
              <a:gd name="TX221" fmla="*/ 15 w 3493"/>
              <a:gd name="TY221" fmla="*/ 2501 h 3099"/>
              <a:gd name="TX222" fmla="*/ 5 w 3493"/>
              <a:gd name="TY222" fmla="*/ 2441 h 3099"/>
              <a:gd name="TX223" fmla="*/ 0 w 3493"/>
              <a:gd name="TY223" fmla="*/ 2381 h 3099"/>
              <a:gd name="TX224" fmla="*/ 0 w 3493"/>
              <a:gd name="TY224" fmla="*/ 2321 h 3099"/>
              <a:gd name="TX225" fmla="*/ 5 w 3493"/>
              <a:gd name="TY225" fmla="*/ 2260 h 3099"/>
              <a:gd name="TX226" fmla="*/ 15 w 3493"/>
              <a:gd name="TY226" fmla="*/ 2200 h 3099"/>
              <a:gd name="TX227" fmla="*/ 30 w 3493"/>
              <a:gd name="TY227" fmla="*/ 2141 h 3099"/>
              <a:gd name="TX228" fmla="*/ 51 w 3493"/>
              <a:gd name="TY228" fmla="*/ 2083 h 3099"/>
              <a:gd name="TX229" fmla="*/ 75 w 3493"/>
              <a:gd name="TY229" fmla="*/ 2027 h 3099"/>
              <a:gd name="TX230" fmla="*/ 104 w 3493"/>
              <a:gd name="TY230" fmla="*/ 1972 h 3099"/>
              <a:gd name="TX231" fmla="*/ 139 w 3493"/>
              <a:gd name="TY231" fmla="*/ 1920 h 3099"/>
              <a:gd name="TX232" fmla="*/ 178 w 3493"/>
              <a:gd name="TY232" fmla="*/ 1869 h 3099"/>
              <a:gd name="TX233" fmla="*/ 224 w 3493"/>
              <a:gd name="TY233" fmla="*/ 1822 h 3099"/>
              <a:gd name="TX234" fmla="*/ 1815 w 3493"/>
              <a:gd name="TY234" fmla="*/ 281 h 3099"/>
              <a:gd name="TX235" fmla="*/ 1872 w 3493"/>
              <a:gd name="TY235" fmla="*/ 230 h 3099"/>
              <a:gd name="TX236" fmla="*/ 1931 w 3493"/>
              <a:gd name="TY236" fmla="*/ 183 h 3099"/>
              <a:gd name="TX237" fmla="*/ 1992 w 3493"/>
              <a:gd name="TY237" fmla="*/ 143 h 3099"/>
              <a:gd name="TX238" fmla="*/ 2057 w 3493"/>
              <a:gd name="TY238" fmla="*/ 108 h 3099"/>
              <a:gd name="TX239" fmla="*/ 2123 w 3493"/>
              <a:gd name="TY239" fmla="*/ 76 h 3099"/>
              <a:gd name="TX240" fmla="*/ 2191 w 3493"/>
              <a:gd name="TY240" fmla="*/ 51 h 3099"/>
              <a:gd name="TX241" fmla="*/ 2261 w 3493"/>
              <a:gd name="TY241" fmla="*/ 31 h 3099"/>
              <a:gd name="TX242" fmla="*/ 2331 w 3493"/>
              <a:gd name="TY242" fmla="*/ 15 h 3099"/>
              <a:gd name="TX243" fmla="*/ 2402 w 3493"/>
              <a:gd name="TY243" fmla="*/ 5 h 3099"/>
              <a:gd name="TX244" fmla="*/ 2474 w 3493"/>
              <a:gd name="TY244" fmla="*/ 0 h 30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3" h="3099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6723380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8.3.3 케라스에서 뉴럴 스타일 트랜스퍼 구현하기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pic>
        <p:nvPicPr>
          <p:cNvPr id="22" name="그림 21" descr="C:/Users/ehdal/AppData/Roaming/PolarisOffice/ETemp/11952_16561328/fImage5769639630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75" y="2162175"/>
            <a:ext cx="2629535" cy="2756535"/>
          </a:xfrm>
          <a:prstGeom prst="rect">
            <a:avLst/>
          </a:prstGeom>
          <a:noFill/>
        </p:spPr>
      </p:pic>
      <p:pic>
        <p:nvPicPr>
          <p:cNvPr id="23" name="그림 22" descr="C:/Users/ehdal/AppData/Roaming/PolarisOffice/ETemp/11952_16561328/fImage1001543978522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925" y="2162175"/>
            <a:ext cx="2629535" cy="2756535"/>
          </a:xfrm>
          <a:prstGeom prst="rect">
            <a:avLst/>
          </a:prstGeom>
          <a:noFill/>
        </p:spPr>
      </p:pic>
      <p:sp>
        <p:nvSpPr>
          <p:cNvPr id="24" name="텍스트 상자 23"/>
          <p:cNvSpPr txBox="1">
            <a:spLocks/>
          </p:cNvSpPr>
          <p:nvPr/>
        </p:nvSpPr>
        <p:spPr>
          <a:xfrm>
            <a:off x="508000" y="4921250"/>
            <a:ext cx="263588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&lt; 타깃 콘텐츠 &gt;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5" name="텍스트 상자 24"/>
          <p:cNvSpPr txBox="1">
            <a:spLocks/>
          </p:cNvSpPr>
          <p:nvPr/>
        </p:nvSpPr>
        <p:spPr>
          <a:xfrm>
            <a:off x="4365625" y="4921250"/>
            <a:ext cx="262001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&lt; 참조 스타일 &gt;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6" name="도형 25"/>
          <p:cNvSpPr>
            <a:spLocks/>
          </p:cNvSpPr>
          <p:nvPr/>
        </p:nvSpPr>
        <p:spPr>
          <a:xfrm>
            <a:off x="3381375" y="3349625"/>
            <a:ext cx="762635" cy="762635"/>
          </a:xfrm>
          <a:prstGeom prst="mathPlus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7" name="그림 26" descr="C:/Users/ehdal/AppData/Roaming/PolarisOffice/ETemp/11952_16561328/fImage279989402772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420" y="2047875"/>
            <a:ext cx="2627630" cy="2757805"/>
          </a:xfrm>
          <a:prstGeom prst="rect">
            <a:avLst/>
          </a:prstGeom>
          <a:noFill/>
        </p:spPr>
      </p:pic>
      <p:sp>
        <p:nvSpPr>
          <p:cNvPr id="28" name="도형 27"/>
          <p:cNvSpPr>
            <a:spLocks/>
          </p:cNvSpPr>
          <p:nvPr/>
        </p:nvSpPr>
        <p:spPr>
          <a:xfrm>
            <a:off x="7318375" y="3349625"/>
            <a:ext cx="810260" cy="651510"/>
          </a:xfrm>
          <a:prstGeom prst="mathEqual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9" name="텍스트 상자 28"/>
          <p:cNvSpPr txBox="1">
            <a:spLocks/>
          </p:cNvSpPr>
          <p:nvPr/>
        </p:nvSpPr>
        <p:spPr>
          <a:xfrm>
            <a:off x="8437880" y="4913630"/>
            <a:ext cx="262001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&lt; 이미지 조합 &gt;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43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035" cy="248285"/>
          </a:xfrm>
          <a:custGeom>
            <a:avLst/>
            <a:gdLst>
              <a:gd name="TX0" fmla="*/ 2474 w 3493"/>
              <a:gd name="TY0" fmla="*/ 0 h 3099"/>
              <a:gd name="TX1" fmla="*/ 2546 w 3493"/>
              <a:gd name="TY1" fmla="*/ 0 h 3099"/>
              <a:gd name="TX2" fmla="*/ 2618 w 3493"/>
              <a:gd name="TY2" fmla="*/ 5 h 3099"/>
              <a:gd name="TX3" fmla="*/ 2689 w 3493"/>
              <a:gd name="TY3" fmla="*/ 15 h 3099"/>
              <a:gd name="TX4" fmla="*/ 2758 w 3493"/>
              <a:gd name="TY4" fmla="*/ 31 h 3099"/>
              <a:gd name="TX5" fmla="*/ 2828 w 3493"/>
              <a:gd name="TY5" fmla="*/ 51 h 3099"/>
              <a:gd name="TX6" fmla="*/ 2896 w 3493"/>
              <a:gd name="TY6" fmla="*/ 76 h 3099"/>
              <a:gd name="TX7" fmla="*/ 2963 w 3493"/>
              <a:gd name="TY7" fmla="*/ 108 h 3099"/>
              <a:gd name="TX8" fmla="*/ 3026 w 3493"/>
              <a:gd name="TY8" fmla="*/ 143 h 3099"/>
              <a:gd name="TX9" fmla="*/ 3088 w 3493"/>
              <a:gd name="TY9" fmla="*/ 183 h 3099"/>
              <a:gd name="TX10" fmla="*/ 3147 w 3493"/>
              <a:gd name="TY10" fmla="*/ 230 h 3099"/>
              <a:gd name="TX11" fmla="*/ 3204 w 3493"/>
              <a:gd name="TY11" fmla="*/ 281 h 3099"/>
              <a:gd name="TX12" fmla="*/ 3256 w 3493"/>
              <a:gd name="TY12" fmla="*/ 336 h 3099"/>
              <a:gd name="TX13" fmla="*/ 3303 w 3493"/>
              <a:gd name="TY13" fmla="*/ 394 h 3099"/>
              <a:gd name="TX14" fmla="*/ 3345 w 3493"/>
              <a:gd name="TY14" fmla="*/ 455 h 3099"/>
              <a:gd name="TX15" fmla="*/ 3382 w 3493"/>
              <a:gd name="TY15" fmla="*/ 518 h 3099"/>
              <a:gd name="TX16" fmla="*/ 3413 w 3493"/>
              <a:gd name="TY16" fmla="*/ 582 h 3099"/>
              <a:gd name="TX17" fmla="*/ 3439 w 3493"/>
              <a:gd name="TY17" fmla="*/ 650 h 3099"/>
              <a:gd name="TX18" fmla="*/ 3460 w 3493"/>
              <a:gd name="TY18" fmla="*/ 717 h 3099"/>
              <a:gd name="TX19" fmla="*/ 3475 w 3493"/>
              <a:gd name="TY19" fmla="*/ 786 h 3099"/>
              <a:gd name="TX20" fmla="*/ 3486 w 3493"/>
              <a:gd name="TY20" fmla="*/ 856 h 3099"/>
              <a:gd name="TX21" fmla="*/ 3491 w 3493"/>
              <a:gd name="TY21" fmla="*/ 926 h 3099"/>
              <a:gd name="TX22" fmla="*/ 3491 w 3493"/>
              <a:gd name="TY22" fmla="*/ 996 h 3099"/>
              <a:gd name="TX23" fmla="*/ 3486 w 3493"/>
              <a:gd name="TY23" fmla="*/ 1066 h 3099"/>
              <a:gd name="TX24" fmla="*/ 3475 w 3493"/>
              <a:gd name="TY24" fmla="*/ 1136 h 3099"/>
              <a:gd name="TX25" fmla="*/ 3460 w 3493"/>
              <a:gd name="TY25" fmla="*/ 1205 h 3099"/>
              <a:gd name="TX26" fmla="*/ 3439 w 3493"/>
              <a:gd name="TY26" fmla="*/ 1273 h 3099"/>
              <a:gd name="TX27" fmla="*/ 3413 w 3493"/>
              <a:gd name="TY27" fmla="*/ 1339 h 3099"/>
              <a:gd name="TX28" fmla="*/ 3382 w 3493"/>
              <a:gd name="TY28" fmla="*/ 1404 h 3099"/>
              <a:gd name="TX29" fmla="*/ 3345 w 3493"/>
              <a:gd name="TY29" fmla="*/ 1467 h 3099"/>
              <a:gd name="TX30" fmla="*/ 3303 w 3493"/>
              <a:gd name="TY30" fmla="*/ 1528 h 3099"/>
              <a:gd name="TX31" fmla="*/ 3256 w 3493"/>
              <a:gd name="TY31" fmla="*/ 1586 h 3099"/>
              <a:gd name="TX32" fmla="*/ 3204 w 3493"/>
              <a:gd name="TY32" fmla="*/ 1641 h 3099"/>
              <a:gd name="TX33" fmla="*/ 2007 w 3493"/>
              <a:gd name="TY33" fmla="*/ 2813 h 3099"/>
              <a:gd name="TX34" fmla="*/ 1988 w 3493"/>
              <a:gd name="TY34" fmla="*/ 2828 h 3099"/>
              <a:gd name="TX35" fmla="*/ 1965 w 3493"/>
              <a:gd name="TY35" fmla="*/ 2838 h 3099"/>
              <a:gd name="TX36" fmla="*/ 1942 w 3493"/>
              <a:gd name="TY36" fmla="*/ 2844 h 3099"/>
              <a:gd name="TX37" fmla="*/ 1918 w 3493"/>
              <a:gd name="TY37" fmla="*/ 2844 h 3099"/>
              <a:gd name="TX38" fmla="*/ 1894 w 3493"/>
              <a:gd name="TY38" fmla="*/ 2838 h 3099"/>
              <a:gd name="TX39" fmla="*/ 1873 w 3493"/>
              <a:gd name="TY39" fmla="*/ 2828 h 3099"/>
              <a:gd name="TX40" fmla="*/ 1853 w 3493"/>
              <a:gd name="TY40" fmla="*/ 2813 h 3099"/>
              <a:gd name="TX41" fmla="*/ 1837 w 3493"/>
              <a:gd name="TY41" fmla="*/ 2793 h 3099"/>
              <a:gd name="TX42" fmla="*/ 1827 w 3493"/>
              <a:gd name="TY42" fmla="*/ 2772 h 3099"/>
              <a:gd name="TX43" fmla="*/ 1821 w 3493"/>
              <a:gd name="TY43" fmla="*/ 2749 h 3099"/>
              <a:gd name="TX44" fmla="*/ 1821 w 3493"/>
              <a:gd name="TY44" fmla="*/ 2726 h 3099"/>
              <a:gd name="TX45" fmla="*/ 1827 w 3493"/>
              <a:gd name="TY45" fmla="*/ 2703 h 3099"/>
              <a:gd name="TX46" fmla="*/ 1837 w 3493"/>
              <a:gd name="TY46" fmla="*/ 2681 h 3099"/>
              <a:gd name="TX47" fmla="*/ 1853 w 3493"/>
              <a:gd name="TY47" fmla="*/ 2662 h 3099"/>
              <a:gd name="TX48" fmla="*/ 3035 w 3493"/>
              <a:gd name="TY48" fmla="*/ 1505 h 3099"/>
              <a:gd name="TX49" fmla="*/ 3079 w 3493"/>
              <a:gd name="TY49" fmla="*/ 1458 h 3099"/>
              <a:gd name="TX50" fmla="*/ 3118 w 3493"/>
              <a:gd name="TY50" fmla="*/ 1407 h 3099"/>
              <a:gd name="TX51" fmla="*/ 3153 w 3493"/>
              <a:gd name="TY51" fmla="*/ 1355 h 3099"/>
              <a:gd name="TX52" fmla="*/ 3183 w 3493"/>
              <a:gd name="TY52" fmla="*/ 1300 h 3099"/>
              <a:gd name="TX53" fmla="*/ 3208 w 3493"/>
              <a:gd name="TY53" fmla="*/ 1243 h 3099"/>
              <a:gd name="TX54" fmla="*/ 3228 w 3493"/>
              <a:gd name="TY54" fmla="*/ 1185 h 3099"/>
              <a:gd name="TX55" fmla="*/ 3242 w 3493"/>
              <a:gd name="TY55" fmla="*/ 1126 h 3099"/>
              <a:gd name="TX56" fmla="*/ 3253 w 3493"/>
              <a:gd name="TY56" fmla="*/ 1066 h 3099"/>
              <a:gd name="TX57" fmla="*/ 3257 w 3493"/>
              <a:gd name="TY57" fmla="*/ 1006 h 3099"/>
              <a:gd name="TX58" fmla="*/ 3257 w 3493"/>
              <a:gd name="TY58" fmla="*/ 946 h 3099"/>
              <a:gd name="TX59" fmla="*/ 3253 w 3493"/>
              <a:gd name="TY59" fmla="*/ 885 h 3099"/>
              <a:gd name="TX60" fmla="*/ 3242 w 3493"/>
              <a:gd name="TY60" fmla="*/ 826 h 3099"/>
              <a:gd name="TX61" fmla="*/ 3228 w 3493"/>
              <a:gd name="TY61" fmla="*/ 766 h 3099"/>
              <a:gd name="TX62" fmla="*/ 3208 w 3493"/>
              <a:gd name="TY62" fmla="*/ 709 h 3099"/>
              <a:gd name="TX63" fmla="*/ 3183 w 3493"/>
              <a:gd name="TY63" fmla="*/ 653 h 3099"/>
              <a:gd name="TX64" fmla="*/ 3153 w 3493"/>
              <a:gd name="TY64" fmla="*/ 598 h 3099"/>
              <a:gd name="TX65" fmla="*/ 3118 w 3493"/>
              <a:gd name="TY65" fmla="*/ 545 h 3099"/>
              <a:gd name="TX66" fmla="*/ 3079 w 3493"/>
              <a:gd name="TY66" fmla="*/ 495 h 3099"/>
              <a:gd name="TX67" fmla="*/ 3035 w 3493"/>
              <a:gd name="TY67" fmla="*/ 448 h 3099"/>
              <a:gd name="TX68" fmla="*/ 2985 w 3493"/>
              <a:gd name="TY68" fmla="*/ 403 h 3099"/>
              <a:gd name="TX69" fmla="*/ 2935 w 3493"/>
              <a:gd name="TY69" fmla="*/ 364 h 3099"/>
              <a:gd name="TX70" fmla="*/ 2881 w 3493"/>
              <a:gd name="TY70" fmla="*/ 331 h 3099"/>
              <a:gd name="TX71" fmla="*/ 2825 w 3493"/>
              <a:gd name="TY71" fmla="*/ 301 h 3099"/>
              <a:gd name="TX72" fmla="*/ 2767 w 3493"/>
              <a:gd name="TY72" fmla="*/ 277 h 3099"/>
              <a:gd name="TX73" fmla="*/ 2708 w 3493"/>
              <a:gd name="TY73" fmla="*/ 258 h 3099"/>
              <a:gd name="TX74" fmla="*/ 2648 w 3493"/>
              <a:gd name="TY74" fmla="*/ 243 h 3099"/>
              <a:gd name="TX75" fmla="*/ 2586 w 3493"/>
              <a:gd name="TY75" fmla="*/ 234 h 3099"/>
              <a:gd name="TX76" fmla="*/ 2525 w 3493"/>
              <a:gd name="TY76" fmla="*/ 229 h 3099"/>
              <a:gd name="TX77" fmla="*/ 2464 w 3493"/>
              <a:gd name="TY77" fmla="*/ 229 h 3099"/>
              <a:gd name="TX78" fmla="*/ 2402 w 3493"/>
              <a:gd name="TY78" fmla="*/ 234 h 3099"/>
              <a:gd name="TX79" fmla="*/ 2340 w 3493"/>
              <a:gd name="TY79" fmla="*/ 243 h 3099"/>
              <a:gd name="TX80" fmla="*/ 2280 w 3493"/>
              <a:gd name="TY80" fmla="*/ 258 h 3099"/>
              <a:gd name="TX81" fmla="*/ 2221 w 3493"/>
              <a:gd name="TY81" fmla="*/ 277 h 3099"/>
              <a:gd name="TX82" fmla="*/ 2164 w 3493"/>
              <a:gd name="TY82" fmla="*/ 301 h 3099"/>
              <a:gd name="TX83" fmla="*/ 2108 w 3493"/>
              <a:gd name="TY83" fmla="*/ 331 h 3099"/>
              <a:gd name="TX84" fmla="*/ 2055 w 3493"/>
              <a:gd name="TY84" fmla="*/ 364 h 3099"/>
              <a:gd name="TX85" fmla="*/ 2003 w 3493"/>
              <a:gd name="TY85" fmla="*/ 403 h 3099"/>
              <a:gd name="TX86" fmla="*/ 1955 w 3493"/>
              <a:gd name="TY86" fmla="*/ 448 h 3099"/>
              <a:gd name="TX87" fmla="*/ 378 w 3493"/>
              <a:gd name="TY87" fmla="*/ 1972 h 3099"/>
              <a:gd name="TX88" fmla="*/ 341 w 3493"/>
              <a:gd name="TY88" fmla="*/ 2013 h 3099"/>
              <a:gd name="TX89" fmla="*/ 307 w 3493"/>
              <a:gd name="TY89" fmla="*/ 2057 h 3099"/>
              <a:gd name="TX90" fmla="*/ 280 w 3493"/>
              <a:gd name="TY90" fmla="*/ 2102 h 3099"/>
              <a:gd name="TX91" fmla="*/ 258 w 3493"/>
              <a:gd name="TY91" fmla="*/ 2149 h 3099"/>
              <a:gd name="TX92" fmla="*/ 241 w 3493"/>
              <a:gd name="TY92" fmla="*/ 2199 h 3099"/>
              <a:gd name="TX93" fmla="*/ 228 w 3493"/>
              <a:gd name="TY93" fmla="*/ 2248 h 3099"/>
              <a:gd name="TX94" fmla="*/ 220 w 3493"/>
              <a:gd name="TY94" fmla="*/ 2299 h 3099"/>
              <a:gd name="TX95" fmla="*/ 218 w 3493"/>
              <a:gd name="TY95" fmla="*/ 2350 h 3099"/>
              <a:gd name="TX96" fmla="*/ 220 w 3493"/>
              <a:gd name="TY96" fmla="*/ 2402 h 3099"/>
              <a:gd name="TX97" fmla="*/ 228 w 3493"/>
              <a:gd name="TY97" fmla="*/ 2452 h 3099"/>
              <a:gd name="TX98" fmla="*/ 241 w 3493"/>
              <a:gd name="TY98" fmla="*/ 2503 h 3099"/>
              <a:gd name="TX99" fmla="*/ 258 w 3493"/>
              <a:gd name="TY99" fmla="*/ 2551 h 3099"/>
              <a:gd name="TX100" fmla="*/ 280 w 3493"/>
              <a:gd name="TY100" fmla="*/ 2599 h 3099"/>
              <a:gd name="TX101" fmla="*/ 307 w 3493"/>
              <a:gd name="TY101" fmla="*/ 2644 h 3099"/>
              <a:gd name="TX102" fmla="*/ 341 w 3493"/>
              <a:gd name="TY102" fmla="*/ 2687 h 3099"/>
              <a:gd name="TX103" fmla="*/ 378 w 3493"/>
              <a:gd name="TY103" fmla="*/ 2728 h 3099"/>
              <a:gd name="TX104" fmla="*/ 419 w 3493"/>
              <a:gd name="TY104" fmla="*/ 2765 h 3099"/>
              <a:gd name="TX105" fmla="*/ 463 w 3493"/>
              <a:gd name="TY105" fmla="*/ 2796 h 3099"/>
              <a:gd name="TX106" fmla="*/ 509 w 3493"/>
              <a:gd name="TY106" fmla="*/ 2824 h 3099"/>
              <a:gd name="TX107" fmla="*/ 558 w 3493"/>
              <a:gd name="TY107" fmla="*/ 2846 h 3099"/>
              <a:gd name="TX108" fmla="*/ 608 w 3493"/>
              <a:gd name="TY108" fmla="*/ 2863 h 3099"/>
              <a:gd name="TX109" fmla="*/ 660 w 3493"/>
              <a:gd name="TY109" fmla="*/ 2874 h 3099"/>
              <a:gd name="TX110" fmla="*/ 711 w 3493"/>
              <a:gd name="TY110" fmla="*/ 2882 h 3099"/>
              <a:gd name="TX111" fmla="*/ 763 w 3493"/>
              <a:gd name="TY111" fmla="*/ 2885 h 3099"/>
              <a:gd name="TX112" fmla="*/ 816 w 3493"/>
              <a:gd name="TY112" fmla="*/ 2882 h 3099"/>
              <a:gd name="TX113" fmla="*/ 867 w 3493"/>
              <a:gd name="TY113" fmla="*/ 2874 h 3099"/>
              <a:gd name="TX114" fmla="*/ 919 w 3493"/>
              <a:gd name="TY114" fmla="*/ 2863 h 3099"/>
              <a:gd name="TX115" fmla="*/ 968 w 3493"/>
              <a:gd name="TY115" fmla="*/ 2846 h 3099"/>
              <a:gd name="TX116" fmla="*/ 1018 w 3493"/>
              <a:gd name="TY116" fmla="*/ 2824 h 3099"/>
              <a:gd name="TX117" fmla="*/ 1064 w 3493"/>
              <a:gd name="TY117" fmla="*/ 2796 h 3099"/>
              <a:gd name="TX118" fmla="*/ 1108 w 3493"/>
              <a:gd name="TY118" fmla="*/ 2765 h 3099"/>
              <a:gd name="TX119" fmla="*/ 1149 w 3493"/>
              <a:gd name="TY119" fmla="*/ 2728 h 3099"/>
              <a:gd name="TX120" fmla="*/ 2741 w 3493"/>
              <a:gd name="TY120" fmla="*/ 1187 h 3099"/>
              <a:gd name="TX121" fmla="*/ 2768 w 3493"/>
              <a:gd name="TY121" fmla="*/ 1158 h 3099"/>
              <a:gd name="TX122" fmla="*/ 2791 w 3493"/>
              <a:gd name="TY122" fmla="*/ 1125 h 3099"/>
              <a:gd name="TX123" fmla="*/ 2809 w 3493"/>
              <a:gd name="TY123" fmla="*/ 1091 h 3099"/>
              <a:gd name="TX124" fmla="*/ 2823 w 3493"/>
              <a:gd name="TY124" fmla="*/ 1055 h 3099"/>
              <a:gd name="TX125" fmla="*/ 2831 w 3493"/>
              <a:gd name="TY125" fmla="*/ 1018 h 3099"/>
              <a:gd name="TX126" fmla="*/ 2837 w 3493"/>
              <a:gd name="TY126" fmla="*/ 980 h 3099"/>
              <a:gd name="TX127" fmla="*/ 2837 w 3493"/>
              <a:gd name="TY127" fmla="*/ 942 h 3099"/>
              <a:gd name="TX128" fmla="*/ 2831 w 3493"/>
              <a:gd name="TY128" fmla="*/ 904 h 3099"/>
              <a:gd name="TX129" fmla="*/ 2823 w 3493"/>
              <a:gd name="TY129" fmla="*/ 867 h 3099"/>
              <a:gd name="TX130" fmla="*/ 2809 w 3493"/>
              <a:gd name="TY130" fmla="*/ 832 h 3099"/>
              <a:gd name="TX131" fmla="*/ 2791 w 3493"/>
              <a:gd name="TY131" fmla="*/ 797 h 3099"/>
              <a:gd name="TX132" fmla="*/ 2768 w 3493"/>
              <a:gd name="TY132" fmla="*/ 764 h 3099"/>
              <a:gd name="TX133" fmla="*/ 2741 w 3493"/>
              <a:gd name="TY133" fmla="*/ 734 h 3099"/>
              <a:gd name="TX134" fmla="*/ 2710 w 3493"/>
              <a:gd name="TY134" fmla="*/ 707 h 3099"/>
              <a:gd name="TX135" fmla="*/ 2677 w 3493"/>
              <a:gd name="TY135" fmla="*/ 685 h 3099"/>
              <a:gd name="TX136" fmla="*/ 2642 w 3493"/>
              <a:gd name="TY136" fmla="*/ 668 h 3099"/>
              <a:gd name="TX137" fmla="*/ 2605 w 3493"/>
              <a:gd name="TY137" fmla="*/ 654 h 3099"/>
              <a:gd name="TX138" fmla="*/ 2567 w 3493"/>
              <a:gd name="TY138" fmla="*/ 645 h 3099"/>
              <a:gd name="TX139" fmla="*/ 2528 w 3493"/>
              <a:gd name="TY139" fmla="*/ 641 h 3099"/>
              <a:gd name="TX140" fmla="*/ 2490 w 3493"/>
              <a:gd name="TY140" fmla="*/ 641 h 3099"/>
              <a:gd name="TX141" fmla="*/ 2452 w 3493"/>
              <a:gd name="TY141" fmla="*/ 645 h 3099"/>
              <a:gd name="TX142" fmla="*/ 2415 w 3493"/>
              <a:gd name="TY142" fmla="*/ 654 h 3099"/>
              <a:gd name="TX143" fmla="*/ 2377 w 3493"/>
              <a:gd name="TY143" fmla="*/ 668 h 3099"/>
              <a:gd name="TX144" fmla="*/ 2343 w 3493"/>
              <a:gd name="TY144" fmla="*/ 685 h 3099"/>
              <a:gd name="TX145" fmla="*/ 2309 w 3493"/>
              <a:gd name="TY145" fmla="*/ 707 h 3099"/>
              <a:gd name="TX146" fmla="*/ 2278 w 3493"/>
              <a:gd name="TY146" fmla="*/ 734 h 3099"/>
              <a:gd name="TX147" fmla="*/ 1082 w 3493"/>
              <a:gd name="TY147" fmla="*/ 1906 h 3099"/>
              <a:gd name="TX148" fmla="*/ 1062 w 3493"/>
              <a:gd name="TY148" fmla="*/ 1922 h 3099"/>
              <a:gd name="TX149" fmla="*/ 1040 w 3493"/>
              <a:gd name="TY149" fmla="*/ 1931 h 3099"/>
              <a:gd name="TX150" fmla="*/ 1017 w 3493"/>
              <a:gd name="TY150" fmla="*/ 1937 h 3099"/>
              <a:gd name="TX151" fmla="*/ 992 w 3493"/>
              <a:gd name="TY151" fmla="*/ 1937 h 3099"/>
              <a:gd name="TX152" fmla="*/ 969 w 3493"/>
              <a:gd name="TY152" fmla="*/ 1931 h 3099"/>
              <a:gd name="TX153" fmla="*/ 947 w 3493"/>
              <a:gd name="TY153" fmla="*/ 1922 h 3099"/>
              <a:gd name="TX154" fmla="*/ 927 w 3493"/>
              <a:gd name="TY154" fmla="*/ 1906 h 3099"/>
              <a:gd name="TX155" fmla="*/ 911 w 3493"/>
              <a:gd name="TY155" fmla="*/ 1887 h 3099"/>
              <a:gd name="TX156" fmla="*/ 900 w 3493"/>
              <a:gd name="TY156" fmla="*/ 1865 h 3099"/>
              <a:gd name="TX157" fmla="*/ 896 w 3493"/>
              <a:gd name="TY157" fmla="*/ 1842 h 3099"/>
              <a:gd name="TX158" fmla="*/ 896 w 3493"/>
              <a:gd name="TY158" fmla="*/ 1819 h 3099"/>
              <a:gd name="TX159" fmla="*/ 900 w 3493"/>
              <a:gd name="TY159" fmla="*/ 1796 h 3099"/>
              <a:gd name="TX160" fmla="*/ 911 w 3493"/>
              <a:gd name="TY160" fmla="*/ 1775 h 3099"/>
              <a:gd name="TX161" fmla="*/ 927 w 3493"/>
              <a:gd name="TY161" fmla="*/ 1755 h 3099"/>
              <a:gd name="TX162" fmla="*/ 2123 w 3493"/>
              <a:gd name="TY162" fmla="*/ 583 h 3099"/>
              <a:gd name="TX163" fmla="*/ 2165 w 3493"/>
              <a:gd name="TY163" fmla="*/ 546 h 3099"/>
              <a:gd name="TX164" fmla="*/ 2209 w 3493"/>
              <a:gd name="TY164" fmla="*/ 515 h 3099"/>
              <a:gd name="TX165" fmla="*/ 2255 w 3493"/>
              <a:gd name="TY165" fmla="*/ 488 h 3099"/>
              <a:gd name="TX166" fmla="*/ 2304 w 3493"/>
              <a:gd name="TY166" fmla="*/ 465 h 3099"/>
              <a:gd name="TX167" fmla="*/ 2354 w 3493"/>
              <a:gd name="TY167" fmla="*/ 449 h 3099"/>
              <a:gd name="TX168" fmla="*/ 2405 w 3493"/>
              <a:gd name="TY168" fmla="*/ 436 h 3099"/>
              <a:gd name="TX169" fmla="*/ 2457 w 3493"/>
              <a:gd name="TY169" fmla="*/ 429 h 3099"/>
              <a:gd name="TX170" fmla="*/ 2509 w 3493"/>
              <a:gd name="TY170" fmla="*/ 427 h 3099"/>
              <a:gd name="TX171" fmla="*/ 2562 w 3493"/>
              <a:gd name="TY171" fmla="*/ 429 h 3099"/>
              <a:gd name="TX172" fmla="*/ 2613 w 3493"/>
              <a:gd name="TY172" fmla="*/ 436 h 3099"/>
              <a:gd name="TX173" fmla="*/ 2665 w 3493"/>
              <a:gd name="TY173" fmla="*/ 449 h 3099"/>
              <a:gd name="TX174" fmla="*/ 2714 w 3493"/>
              <a:gd name="TY174" fmla="*/ 465 h 3099"/>
              <a:gd name="TX175" fmla="*/ 2763 w 3493"/>
              <a:gd name="TY175" fmla="*/ 488 h 3099"/>
              <a:gd name="TX176" fmla="*/ 2810 w 3493"/>
              <a:gd name="TY176" fmla="*/ 515 h 3099"/>
              <a:gd name="TX177" fmla="*/ 2854 w 3493"/>
              <a:gd name="TY177" fmla="*/ 546 h 3099"/>
              <a:gd name="TX178" fmla="*/ 2895 w 3493"/>
              <a:gd name="TY178" fmla="*/ 583 h 3099"/>
              <a:gd name="TX179" fmla="*/ 2932 w 3493"/>
              <a:gd name="TY179" fmla="*/ 623 h 3099"/>
              <a:gd name="TX180" fmla="*/ 2965 w 3493"/>
              <a:gd name="TY180" fmla="*/ 666 h 3099"/>
              <a:gd name="TX181" fmla="*/ 2993 w 3493"/>
              <a:gd name="TY181" fmla="*/ 713 h 3099"/>
              <a:gd name="TX182" fmla="*/ 3015 w 3493"/>
              <a:gd name="TY182" fmla="*/ 760 h 3099"/>
              <a:gd name="TX183" fmla="*/ 3032 w 3493"/>
              <a:gd name="TY183" fmla="*/ 809 h 3099"/>
              <a:gd name="TX184" fmla="*/ 3045 w 3493"/>
              <a:gd name="TY184" fmla="*/ 859 h 3099"/>
              <a:gd name="TX185" fmla="*/ 3053 w 3493"/>
              <a:gd name="TY185" fmla="*/ 910 h 3099"/>
              <a:gd name="TX186" fmla="*/ 3055 w 3493"/>
              <a:gd name="TY186" fmla="*/ 961 h 3099"/>
              <a:gd name="TX187" fmla="*/ 3053 w 3493"/>
              <a:gd name="TY187" fmla="*/ 1012 h 3099"/>
              <a:gd name="TX188" fmla="*/ 3045 w 3493"/>
              <a:gd name="TY188" fmla="*/ 1063 h 3099"/>
              <a:gd name="TX189" fmla="*/ 3032 w 3493"/>
              <a:gd name="TY189" fmla="*/ 1113 h 3099"/>
              <a:gd name="TX190" fmla="*/ 3015 w 3493"/>
              <a:gd name="TY190" fmla="*/ 1162 h 3099"/>
              <a:gd name="TX191" fmla="*/ 2993 w 3493"/>
              <a:gd name="TY191" fmla="*/ 1209 h 3099"/>
              <a:gd name="TX192" fmla="*/ 2965 w 3493"/>
              <a:gd name="TY192" fmla="*/ 1255 h 3099"/>
              <a:gd name="TX193" fmla="*/ 2932 w 3493"/>
              <a:gd name="TY193" fmla="*/ 1298 h 3099"/>
              <a:gd name="TX194" fmla="*/ 2895 w 3493"/>
              <a:gd name="TY194" fmla="*/ 1339 h 3099"/>
              <a:gd name="TX195" fmla="*/ 1303 w 3493"/>
              <a:gd name="TY195" fmla="*/ 2879 h 3099"/>
              <a:gd name="TX196" fmla="*/ 1255 w 3493"/>
              <a:gd name="TY196" fmla="*/ 2923 h 3099"/>
              <a:gd name="TX197" fmla="*/ 1203 w 3493"/>
              <a:gd name="TY197" fmla="*/ 2962 h 3099"/>
              <a:gd name="TX198" fmla="*/ 1150 w 3493"/>
              <a:gd name="TY198" fmla="*/ 2995 h 3099"/>
              <a:gd name="TX199" fmla="*/ 1094 w 3493"/>
              <a:gd name="TY199" fmla="*/ 3025 h 3099"/>
              <a:gd name="TX200" fmla="*/ 1036 w 3493"/>
              <a:gd name="TY200" fmla="*/ 3049 h 3099"/>
              <a:gd name="TX201" fmla="*/ 977 w 3493"/>
              <a:gd name="TY201" fmla="*/ 3068 h 3099"/>
              <a:gd name="TX202" fmla="*/ 917 w 3493"/>
              <a:gd name="TY202" fmla="*/ 3083 h 3099"/>
              <a:gd name="TX203" fmla="*/ 855 w 3493"/>
              <a:gd name="TY203" fmla="*/ 3092 h 3099"/>
              <a:gd name="TX204" fmla="*/ 794 w 3493"/>
              <a:gd name="TY204" fmla="*/ 3097 h 3099"/>
              <a:gd name="TX205" fmla="*/ 733 w 3493"/>
              <a:gd name="TY205" fmla="*/ 3097 h 3099"/>
              <a:gd name="TX206" fmla="*/ 671 w 3493"/>
              <a:gd name="TY206" fmla="*/ 3092 h 3099"/>
              <a:gd name="TX207" fmla="*/ 609 w 3493"/>
              <a:gd name="TY207" fmla="*/ 3083 h 3099"/>
              <a:gd name="TX208" fmla="*/ 549 w 3493"/>
              <a:gd name="TY208" fmla="*/ 3068 h 3099"/>
              <a:gd name="TX209" fmla="*/ 490 w 3493"/>
              <a:gd name="TY209" fmla="*/ 3049 h 3099"/>
              <a:gd name="TX210" fmla="*/ 433 w 3493"/>
              <a:gd name="TY210" fmla="*/ 3025 h 3099"/>
              <a:gd name="TX211" fmla="*/ 377 w 3493"/>
              <a:gd name="TY211" fmla="*/ 2995 h 3099"/>
              <a:gd name="TX212" fmla="*/ 323 w 3493"/>
              <a:gd name="TY212" fmla="*/ 2962 h 3099"/>
              <a:gd name="TX213" fmla="*/ 272 w 3493"/>
              <a:gd name="TY213" fmla="*/ 2923 h 3099"/>
              <a:gd name="TX214" fmla="*/ 224 w 3493"/>
              <a:gd name="TY214" fmla="*/ 2879 h 3099"/>
              <a:gd name="TX215" fmla="*/ 178 w 3493"/>
              <a:gd name="TY215" fmla="*/ 2832 h 3099"/>
              <a:gd name="TX216" fmla="*/ 139 w 3493"/>
              <a:gd name="TY216" fmla="*/ 2782 h 3099"/>
              <a:gd name="TX217" fmla="*/ 104 w 3493"/>
              <a:gd name="TY217" fmla="*/ 2729 h 3099"/>
              <a:gd name="TX218" fmla="*/ 75 w 3493"/>
              <a:gd name="TY218" fmla="*/ 2674 h 3099"/>
              <a:gd name="TX219" fmla="*/ 51 w 3493"/>
              <a:gd name="TY219" fmla="*/ 2617 h 3099"/>
              <a:gd name="TX220" fmla="*/ 30 w 3493"/>
              <a:gd name="TY220" fmla="*/ 2560 h 3099"/>
              <a:gd name="TX221" fmla="*/ 15 w 3493"/>
              <a:gd name="TY221" fmla="*/ 2501 h 3099"/>
              <a:gd name="TX222" fmla="*/ 5 w 3493"/>
              <a:gd name="TY222" fmla="*/ 2441 h 3099"/>
              <a:gd name="TX223" fmla="*/ 0 w 3493"/>
              <a:gd name="TY223" fmla="*/ 2381 h 3099"/>
              <a:gd name="TX224" fmla="*/ 0 w 3493"/>
              <a:gd name="TY224" fmla="*/ 2321 h 3099"/>
              <a:gd name="TX225" fmla="*/ 5 w 3493"/>
              <a:gd name="TY225" fmla="*/ 2260 h 3099"/>
              <a:gd name="TX226" fmla="*/ 15 w 3493"/>
              <a:gd name="TY226" fmla="*/ 2200 h 3099"/>
              <a:gd name="TX227" fmla="*/ 30 w 3493"/>
              <a:gd name="TY227" fmla="*/ 2141 h 3099"/>
              <a:gd name="TX228" fmla="*/ 51 w 3493"/>
              <a:gd name="TY228" fmla="*/ 2083 h 3099"/>
              <a:gd name="TX229" fmla="*/ 75 w 3493"/>
              <a:gd name="TY229" fmla="*/ 2027 h 3099"/>
              <a:gd name="TX230" fmla="*/ 104 w 3493"/>
              <a:gd name="TY230" fmla="*/ 1972 h 3099"/>
              <a:gd name="TX231" fmla="*/ 139 w 3493"/>
              <a:gd name="TY231" fmla="*/ 1920 h 3099"/>
              <a:gd name="TX232" fmla="*/ 178 w 3493"/>
              <a:gd name="TY232" fmla="*/ 1869 h 3099"/>
              <a:gd name="TX233" fmla="*/ 224 w 3493"/>
              <a:gd name="TY233" fmla="*/ 1822 h 3099"/>
              <a:gd name="TX234" fmla="*/ 1815 w 3493"/>
              <a:gd name="TY234" fmla="*/ 281 h 3099"/>
              <a:gd name="TX235" fmla="*/ 1872 w 3493"/>
              <a:gd name="TY235" fmla="*/ 230 h 3099"/>
              <a:gd name="TX236" fmla="*/ 1931 w 3493"/>
              <a:gd name="TY236" fmla="*/ 183 h 3099"/>
              <a:gd name="TX237" fmla="*/ 1992 w 3493"/>
              <a:gd name="TY237" fmla="*/ 143 h 3099"/>
              <a:gd name="TX238" fmla="*/ 2057 w 3493"/>
              <a:gd name="TY238" fmla="*/ 108 h 3099"/>
              <a:gd name="TX239" fmla="*/ 2123 w 3493"/>
              <a:gd name="TY239" fmla="*/ 76 h 3099"/>
              <a:gd name="TX240" fmla="*/ 2191 w 3493"/>
              <a:gd name="TY240" fmla="*/ 51 h 3099"/>
              <a:gd name="TX241" fmla="*/ 2261 w 3493"/>
              <a:gd name="TY241" fmla="*/ 31 h 3099"/>
              <a:gd name="TX242" fmla="*/ 2331 w 3493"/>
              <a:gd name="TY242" fmla="*/ 15 h 3099"/>
              <a:gd name="TX243" fmla="*/ 2402 w 3493"/>
              <a:gd name="TY243" fmla="*/ 5 h 3099"/>
              <a:gd name="TX244" fmla="*/ 2474 w 3493"/>
              <a:gd name="TY244" fmla="*/ 0 h 30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3" h="3099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6723380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8.3.3 케라스에서 뉴럴 스타일 트랜스퍼 구현하기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777875" y="1952625"/>
            <a:ext cx="11414760" cy="20313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이 기법은 이미지의 텍스처를 바꾸거나 텍스처를 전이한 것임을 기억해야 함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스타일 이미지의 텍스처가 두드러지고 비슷한 패턴이 많을 때 잘 작동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콘텐츠 타깃을 알아보기 위해 수준 높은 이해가 필요하지 않을 때 잘 작동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일반적으로 인물 사진의 스타일을 다른 인물 사진으로 옮기는 것처럼 아주 추상적인  기교는 만들지 못함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71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035" cy="248285"/>
          </a:xfrm>
          <a:custGeom>
            <a:avLst/>
            <a:gdLst>
              <a:gd name="TX0" fmla="*/ 2474 w 3493"/>
              <a:gd name="TY0" fmla="*/ 0 h 3099"/>
              <a:gd name="TX1" fmla="*/ 2546 w 3493"/>
              <a:gd name="TY1" fmla="*/ 0 h 3099"/>
              <a:gd name="TX2" fmla="*/ 2618 w 3493"/>
              <a:gd name="TY2" fmla="*/ 5 h 3099"/>
              <a:gd name="TX3" fmla="*/ 2689 w 3493"/>
              <a:gd name="TY3" fmla="*/ 15 h 3099"/>
              <a:gd name="TX4" fmla="*/ 2758 w 3493"/>
              <a:gd name="TY4" fmla="*/ 31 h 3099"/>
              <a:gd name="TX5" fmla="*/ 2828 w 3493"/>
              <a:gd name="TY5" fmla="*/ 51 h 3099"/>
              <a:gd name="TX6" fmla="*/ 2896 w 3493"/>
              <a:gd name="TY6" fmla="*/ 76 h 3099"/>
              <a:gd name="TX7" fmla="*/ 2963 w 3493"/>
              <a:gd name="TY7" fmla="*/ 108 h 3099"/>
              <a:gd name="TX8" fmla="*/ 3026 w 3493"/>
              <a:gd name="TY8" fmla="*/ 143 h 3099"/>
              <a:gd name="TX9" fmla="*/ 3088 w 3493"/>
              <a:gd name="TY9" fmla="*/ 183 h 3099"/>
              <a:gd name="TX10" fmla="*/ 3147 w 3493"/>
              <a:gd name="TY10" fmla="*/ 230 h 3099"/>
              <a:gd name="TX11" fmla="*/ 3204 w 3493"/>
              <a:gd name="TY11" fmla="*/ 281 h 3099"/>
              <a:gd name="TX12" fmla="*/ 3256 w 3493"/>
              <a:gd name="TY12" fmla="*/ 336 h 3099"/>
              <a:gd name="TX13" fmla="*/ 3303 w 3493"/>
              <a:gd name="TY13" fmla="*/ 394 h 3099"/>
              <a:gd name="TX14" fmla="*/ 3345 w 3493"/>
              <a:gd name="TY14" fmla="*/ 455 h 3099"/>
              <a:gd name="TX15" fmla="*/ 3382 w 3493"/>
              <a:gd name="TY15" fmla="*/ 518 h 3099"/>
              <a:gd name="TX16" fmla="*/ 3413 w 3493"/>
              <a:gd name="TY16" fmla="*/ 582 h 3099"/>
              <a:gd name="TX17" fmla="*/ 3439 w 3493"/>
              <a:gd name="TY17" fmla="*/ 650 h 3099"/>
              <a:gd name="TX18" fmla="*/ 3460 w 3493"/>
              <a:gd name="TY18" fmla="*/ 717 h 3099"/>
              <a:gd name="TX19" fmla="*/ 3475 w 3493"/>
              <a:gd name="TY19" fmla="*/ 786 h 3099"/>
              <a:gd name="TX20" fmla="*/ 3486 w 3493"/>
              <a:gd name="TY20" fmla="*/ 856 h 3099"/>
              <a:gd name="TX21" fmla="*/ 3491 w 3493"/>
              <a:gd name="TY21" fmla="*/ 926 h 3099"/>
              <a:gd name="TX22" fmla="*/ 3491 w 3493"/>
              <a:gd name="TY22" fmla="*/ 996 h 3099"/>
              <a:gd name="TX23" fmla="*/ 3486 w 3493"/>
              <a:gd name="TY23" fmla="*/ 1066 h 3099"/>
              <a:gd name="TX24" fmla="*/ 3475 w 3493"/>
              <a:gd name="TY24" fmla="*/ 1136 h 3099"/>
              <a:gd name="TX25" fmla="*/ 3460 w 3493"/>
              <a:gd name="TY25" fmla="*/ 1205 h 3099"/>
              <a:gd name="TX26" fmla="*/ 3439 w 3493"/>
              <a:gd name="TY26" fmla="*/ 1273 h 3099"/>
              <a:gd name="TX27" fmla="*/ 3413 w 3493"/>
              <a:gd name="TY27" fmla="*/ 1339 h 3099"/>
              <a:gd name="TX28" fmla="*/ 3382 w 3493"/>
              <a:gd name="TY28" fmla="*/ 1404 h 3099"/>
              <a:gd name="TX29" fmla="*/ 3345 w 3493"/>
              <a:gd name="TY29" fmla="*/ 1467 h 3099"/>
              <a:gd name="TX30" fmla="*/ 3303 w 3493"/>
              <a:gd name="TY30" fmla="*/ 1528 h 3099"/>
              <a:gd name="TX31" fmla="*/ 3256 w 3493"/>
              <a:gd name="TY31" fmla="*/ 1586 h 3099"/>
              <a:gd name="TX32" fmla="*/ 3204 w 3493"/>
              <a:gd name="TY32" fmla="*/ 1641 h 3099"/>
              <a:gd name="TX33" fmla="*/ 2007 w 3493"/>
              <a:gd name="TY33" fmla="*/ 2813 h 3099"/>
              <a:gd name="TX34" fmla="*/ 1988 w 3493"/>
              <a:gd name="TY34" fmla="*/ 2828 h 3099"/>
              <a:gd name="TX35" fmla="*/ 1965 w 3493"/>
              <a:gd name="TY35" fmla="*/ 2838 h 3099"/>
              <a:gd name="TX36" fmla="*/ 1942 w 3493"/>
              <a:gd name="TY36" fmla="*/ 2844 h 3099"/>
              <a:gd name="TX37" fmla="*/ 1918 w 3493"/>
              <a:gd name="TY37" fmla="*/ 2844 h 3099"/>
              <a:gd name="TX38" fmla="*/ 1894 w 3493"/>
              <a:gd name="TY38" fmla="*/ 2838 h 3099"/>
              <a:gd name="TX39" fmla="*/ 1873 w 3493"/>
              <a:gd name="TY39" fmla="*/ 2828 h 3099"/>
              <a:gd name="TX40" fmla="*/ 1853 w 3493"/>
              <a:gd name="TY40" fmla="*/ 2813 h 3099"/>
              <a:gd name="TX41" fmla="*/ 1837 w 3493"/>
              <a:gd name="TY41" fmla="*/ 2793 h 3099"/>
              <a:gd name="TX42" fmla="*/ 1827 w 3493"/>
              <a:gd name="TY42" fmla="*/ 2772 h 3099"/>
              <a:gd name="TX43" fmla="*/ 1821 w 3493"/>
              <a:gd name="TY43" fmla="*/ 2749 h 3099"/>
              <a:gd name="TX44" fmla="*/ 1821 w 3493"/>
              <a:gd name="TY44" fmla="*/ 2726 h 3099"/>
              <a:gd name="TX45" fmla="*/ 1827 w 3493"/>
              <a:gd name="TY45" fmla="*/ 2703 h 3099"/>
              <a:gd name="TX46" fmla="*/ 1837 w 3493"/>
              <a:gd name="TY46" fmla="*/ 2681 h 3099"/>
              <a:gd name="TX47" fmla="*/ 1853 w 3493"/>
              <a:gd name="TY47" fmla="*/ 2662 h 3099"/>
              <a:gd name="TX48" fmla="*/ 3035 w 3493"/>
              <a:gd name="TY48" fmla="*/ 1505 h 3099"/>
              <a:gd name="TX49" fmla="*/ 3079 w 3493"/>
              <a:gd name="TY49" fmla="*/ 1458 h 3099"/>
              <a:gd name="TX50" fmla="*/ 3118 w 3493"/>
              <a:gd name="TY50" fmla="*/ 1407 h 3099"/>
              <a:gd name="TX51" fmla="*/ 3153 w 3493"/>
              <a:gd name="TY51" fmla="*/ 1355 h 3099"/>
              <a:gd name="TX52" fmla="*/ 3183 w 3493"/>
              <a:gd name="TY52" fmla="*/ 1300 h 3099"/>
              <a:gd name="TX53" fmla="*/ 3208 w 3493"/>
              <a:gd name="TY53" fmla="*/ 1243 h 3099"/>
              <a:gd name="TX54" fmla="*/ 3228 w 3493"/>
              <a:gd name="TY54" fmla="*/ 1185 h 3099"/>
              <a:gd name="TX55" fmla="*/ 3242 w 3493"/>
              <a:gd name="TY55" fmla="*/ 1126 h 3099"/>
              <a:gd name="TX56" fmla="*/ 3253 w 3493"/>
              <a:gd name="TY56" fmla="*/ 1066 h 3099"/>
              <a:gd name="TX57" fmla="*/ 3257 w 3493"/>
              <a:gd name="TY57" fmla="*/ 1006 h 3099"/>
              <a:gd name="TX58" fmla="*/ 3257 w 3493"/>
              <a:gd name="TY58" fmla="*/ 946 h 3099"/>
              <a:gd name="TX59" fmla="*/ 3253 w 3493"/>
              <a:gd name="TY59" fmla="*/ 885 h 3099"/>
              <a:gd name="TX60" fmla="*/ 3242 w 3493"/>
              <a:gd name="TY60" fmla="*/ 826 h 3099"/>
              <a:gd name="TX61" fmla="*/ 3228 w 3493"/>
              <a:gd name="TY61" fmla="*/ 766 h 3099"/>
              <a:gd name="TX62" fmla="*/ 3208 w 3493"/>
              <a:gd name="TY62" fmla="*/ 709 h 3099"/>
              <a:gd name="TX63" fmla="*/ 3183 w 3493"/>
              <a:gd name="TY63" fmla="*/ 653 h 3099"/>
              <a:gd name="TX64" fmla="*/ 3153 w 3493"/>
              <a:gd name="TY64" fmla="*/ 598 h 3099"/>
              <a:gd name="TX65" fmla="*/ 3118 w 3493"/>
              <a:gd name="TY65" fmla="*/ 545 h 3099"/>
              <a:gd name="TX66" fmla="*/ 3079 w 3493"/>
              <a:gd name="TY66" fmla="*/ 495 h 3099"/>
              <a:gd name="TX67" fmla="*/ 3035 w 3493"/>
              <a:gd name="TY67" fmla="*/ 448 h 3099"/>
              <a:gd name="TX68" fmla="*/ 2985 w 3493"/>
              <a:gd name="TY68" fmla="*/ 403 h 3099"/>
              <a:gd name="TX69" fmla="*/ 2935 w 3493"/>
              <a:gd name="TY69" fmla="*/ 364 h 3099"/>
              <a:gd name="TX70" fmla="*/ 2881 w 3493"/>
              <a:gd name="TY70" fmla="*/ 331 h 3099"/>
              <a:gd name="TX71" fmla="*/ 2825 w 3493"/>
              <a:gd name="TY71" fmla="*/ 301 h 3099"/>
              <a:gd name="TX72" fmla="*/ 2767 w 3493"/>
              <a:gd name="TY72" fmla="*/ 277 h 3099"/>
              <a:gd name="TX73" fmla="*/ 2708 w 3493"/>
              <a:gd name="TY73" fmla="*/ 258 h 3099"/>
              <a:gd name="TX74" fmla="*/ 2648 w 3493"/>
              <a:gd name="TY74" fmla="*/ 243 h 3099"/>
              <a:gd name="TX75" fmla="*/ 2586 w 3493"/>
              <a:gd name="TY75" fmla="*/ 234 h 3099"/>
              <a:gd name="TX76" fmla="*/ 2525 w 3493"/>
              <a:gd name="TY76" fmla="*/ 229 h 3099"/>
              <a:gd name="TX77" fmla="*/ 2464 w 3493"/>
              <a:gd name="TY77" fmla="*/ 229 h 3099"/>
              <a:gd name="TX78" fmla="*/ 2402 w 3493"/>
              <a:gd name="TY78" fmla="*/ 234 h 3099"/>
              <a:gd name="TX79" fmla="*/ 2340 w 3493"/>
              <a:gd name="TY79" fmla="*/ 243 h 3099"/>
              <a:gd name="TX80" fmla="*/ 2280 w 3493"/>
              <a:gd name="TY80" fmla="*/ 258 h 3099"/>
              <a:gd name="TX81" fmla="*/ 2221 w 3493"/>
              <a:gd name="TY81" fmla="*/ 277 h 3099"/>
              <a:gd name="TX82" fmla="*/ 2164 w 3493"/>
              <a:gd name="TY82" fmla="*/ 301 h 3099"/>
              <a:gd name="TX83" fmla="*/ 2108 w 3493"/>
              <a:gd name="TY83" fmla="*/ 331 h 3099"/>
              <a:gd name="TX84" fmla="*/ 2055 w 3493"/>
              <a:gd name="TY84" fmla="*/ 364 h 3099"/>
              <a:gd name="TX85" fmla="*/ 2003 w 3493"/>
              <a:gd name="TY85" fmla="*/ 403 h 3099"/>
              <a:gd name="TX86" fmla="*/ 1955 w 3493"/>
              <a:gd name="TY86" fmla="*/ 448 h 3099"/>
              <a:gd name="TX87" fmla="*/ 378 w 3493"/>
              <a:gd name="TY87" fmla="*/ 1972 h 3099"/>
              <a:gd name="TX88" fmla="*/ 341 w 3493"/>
              <a:gd name="TY88" fmla="*/ 2013 h 3099"/>
              <a:gd name="TX89" fmla="*/ 307 w 3493"/>
              <a:gd name="TY89" fmla="*/ 2057 h 3099"/>
              <a:gd name="TX90" fmla="*/ 280 w 3493"/>
              <a:gd name="TY90" fmla="*/ 2102 h 3099"/>
              <a:gd name="TX91" fmla="*/ 258 w 3493"/>
              <a:gd name="TY91" fmla="*/ 2149 h 3099"/>
              <a:gd name="TX92" fmla="*/ 241 w 3493"/>
              <a:gd name="TY92" fmla="*/ 2199 h 3099"/>
              <a:gd name="TX93" fmla="*/ 228 w 3493"/>
              <a:gd name="TY93" fmla="*/ 2248 h 3099"/>
              <a:gd name="TX94" fmla="*/ 220 w 3493"/>
              <a:gd name="TY94" fmla="*/ 2299 h 3099"/>
              <a:gd name="TX95" fmla="*/ 218 w 3493"/>
              <a:gd name="TY95" fmla="*/ 2350 h 3099"/>
              <a:gd name="TX96" fmla="*/ 220 w 3493"/>
              <a:gd name="TY96" fmla="*/ 2402 h 3099"/>
              <a:gd name="TX97" fmla="*/ 228 w 3493"/>
              <a:gd name="TY97" fmla="*/ 2452 h 3099"/>
              <a:gd name="TX98" fmla="*/ 241 w 3493"/>
              <a:gd name="TY98" fmla="*/ 2503 h 3099"/>
              <a:gd name="TX99" fmla="*/ 258 w 3493"/>
              <a:gd name="TY99" fmla="*/ 2551 h 3099"/>
              <a:gd name="TX100" fmla="*/ 280 w 3493"/>
              <a:gd name="TY100" fmla="*/ 2599 h 3099"/>
              <a:gd name="TX101" fmla="*/ 307 w 3493"/>
              <a:gd name="TY101" fmla="*/ 2644 h 3099"/>
              <a:gd name="TX102" fmla="*/ 341 w 3493"/>
              <a:gd name="TY102" fmla="*/ 2687 h 3099"/>
              <a:gd name="TX103" fmla="*/ 378 w 3493"/>
              <a:gd name="TY103" fmla="*/ 2728 h 3099"/>
              <a:gd name="TX104" fmla="*/ 419 w 3493"/>
              <a:gd name="TY104" fmla="*/ 2765 h 3099"/>
              <a:gd name="TX105" fmla="*/ 463 w 3493"/>
              <a:gd name="TY105" fmla="*/ 2796 h 3099"/>
              <a:gd name="TX106" fmla="*/ 509 w 3493"/>
              <a:gd name="TY106" fmla="*/ 2824 h 3099"/>
              <a:gd name="TX107" fmla="*/ 558 w 3493"/>
              <a:gd name="TY107" fmla="*/ 2846 h 3099"/>
              <a:gd name="TX108" fmla="*/ 608 w 3493"/>
              <a:gd name="TY108" fmla="*/ 2863 h 3099"/>
              <a:gd name="TX109" fmla="*/ 660 w 3493"/>
              <a:gd name="TY109" fmla="*/ 2874 h 3099"/>
              <a:gd name="TX110" fmla="*/ 711 w 3493"/>
              <a:gd name="TY110" fmla="*/ 2882 h 3099"/>
              <a:gd name="TX111" fmla="*/ 763 w 3493"/>
              <a:gd name="TY111" fmla="*/ 2885 h 3099"/>
              <a:gd name="TX112" fmla="*/ 816 w 3493"/>
              <a:gd name="TY112" fmla="*/ 2882 h 3099"/>
              <a:gd name="TX113" fmla="*/ 867 w 3493"/>
              <a:gd name="TY113" fmla="*/ 2874 h 3099"/>
              <a:gd name="TX114" fmla="*/ 919 w 3493"/>
              <a:gd name="TY114" fmla="*/ 2863 h 3099"/>
              <a:gd name="TX115" fmla="*/ 968 w 3493"/>
              <a:gd name="TY115" fmla="*/ 2846 h 3099"/>
              <a:gd name="TX116" fmla="*/ 1018 w 3493"/>
              <a:gd name="TY116" fmla="*/ 2824 h 3099"/>
              <a:gd name="TX117" fmla="*/ 1064 w 3493"/>
              <a:gd name="TY117" fmla="*/ 2796 h 3099"/>
              <a:gd name="TX118" fmla="*/ 1108 w 3493"/>
              <a:gd name="TY118" fmla="*/ 2765 h 3099"/>
              <a:gd name="TX119" fmla="*/ 1149 w 3493"/>
              <a:gd name="TY119" fmla="*/ 2728 h 3099"/>
              <a:gd name="TX120" fmla="*/ 2741 w 3493"/>
              <a:gd name="TY120" fmla="*/ 1187 h 3099"/>
              <a:gd name="TX121" fmla="*/ 2768 w 3493"/>
              <a:gd name="TY121" fmla="*/ 1158 h 3099"/>
              <a:gd name="TX122" fmla="*/ 2791 w 3493"/>
              <a:gd name="TY122" fmla="*/ 1125 h 3099"/>
              <a:gd name="TX123" fmla="*/ 2809 w 3493"/>
              <a:gd name="TY123" fmla="*/ 1091 h 3099"/>
              <a:gd name="TX124" fmla="*/ 2823 w 3493"/>
              <a:gd name="TY124" fmla="*/ 1055 h 3099"/>
              <a:gd name="TX125" fmla="*/ 2831 w 3493"/>
              <a:gd name="TY125" fmla="*/ 1018 h 3099"/>
              <a:gd name="TX126" fmla="*/ 2837 w 3493"/>
              <a:gd name="TY126" fmla="*/ 980 h 3099"/>
              <a:gd name="TX127" fmla="*/ 2837 w 3493"/>
              <a:gd name="TY127" fmla="*/ 942 h 3099"/>
              <a:gd name="TX128" fmla="*/ 2831 w 3493"/>
              <a:gd name="TY128" fmla="*/ 904 h 3099"/>
              <a:gd name="TX129" fmla="*/ 2823 w 3493"/>
              <a:gd name="TY129" fmla="*/ 867 h 3099"/>
              <a:gd name="TX130" fmla="*/ 2809 w 3493"/>
              <a:gd name="TY130" fmla="*/ 832 h 3099"/>
              <a:gd name="TX131" fmla="*/ 2791 w 3493"/>
              <a:gd name="TY131" fmla="*/ 797 h 3099"/>
              <a:gd name="TX132" fmla="*/ 2768 w 3493"/>
              <a:gd name="TY132" fmla="*/ 764 h 3099"/>
              <a:gd name="TX133" fmla="*/ 2741 w 3493"/>
              <a:gd name="TY133" fmla="*/ 734 h 3099"/>
              <a:gd name="TX134" fmla="*/ 2710 w 3493"/>
              <a:gd name="TY134" fmla="*/ 707 h 3099"/>
              <a:gd name="TX135" fmla="*/ 2677 w 3493"/>
              <a:gd name="TY135" fmla="*/ 685 h 3099"/>
              <a:gd name="TX136" fmla="*/ 2642 w 3493"/>
              <a:gd name="TY136" fmla="*/ 668 h 3099"/>
              <a:gd name="TX137" fmla="*/ 2605 w 3493"/>
              <a:gd name="TY137" fmla="*/ 654 h 3099"/>
              <a:gd name="TX138" fmla="*/ 2567 w 3493"/>
              <a:gd name="TY138" fmla="*/ 645 h 3099"/>
              <a:gd name="TX139" fmla="*/ 2528 w 3493"/>
              <a:gd name="TY139" fmla="*/ 641 h 3099"/>
              <a:gd name="TX140" fmla="*/ 2490 w 3493"/>
              <a:gd name="TY140" fmla="*/ 641 h 3099"/>
              <a:gd name="TX141" fmla="*/ 2452 w 3493"/>
              <a:gd name="TY141" fmla="*/ 645 h 3099"/>
              <a:gd name="TX142" fmla="*/ 2415 w 3493"/>
              <a:gd name="TY142" fmla="*/ 654 h 3099"/>
              <a:gd name="TX143" fmla="*/ 2377 w 3493"/>
              <a:gd name="TY143" fmla="*/ 668 h 3099"/>
              <a:gd name="TX144" fmla="*/ 2343 w 3493"/>
              <a:gd name="TY144" fmla="*/ 685 h 3099"/>
              <a:gd name="TX145" fmla="*/ 2309 w 3493"/>
              <a:gd name="TY145" fmla="*/ 707 h 3099"/>
              <a:gd name="TX146" fmla="*/ 2278 w 3493"/>
              <a:gd name="TY146" fmla="*/ 734 h 3099"/>
              <a:gd name="TX147" fmla="*/ 1082 w 3493"/>
              <a:gd name="TY147" fmla="*/ 1906 h 3099"/>
              <a:gd name="TX148" fmla="*/ 1062 w 3493"/>
              <a:gd name="TY148" fmla="*/ 1922 h 3099"/>
              <a:gd name="TX149" fmla="*/ 1040 w 3493"/>
              <a:gd name="TY149" fmla="*/ 1931 h 3099"/>
              <a:gd name="TX150" fmla="*/ 1017 w 3493"/>
              <a:gd name="TY150" fmla="*/ 1937 h 3099"/>
              <a:gd name="TX151" fmla="*/ 992 w 3493"/>
              <a:gd name="TY151" fmla="*/ 1937 h 3099"/>
              <a:gd name="TX152" fmla="*/ 969 w 3493"/>
              <a:gd name="TY152" fmla="*/ 1931 h 3099"/>
              <a:gd name="TX153" fmla="*/ 947 w 3493"/>
              <a:gd name="TY153" fmla="*/ 1922 h 3099"/>
              <a:gd name="TX154" fmla="*/ 927 w 3493"/>
              <a:gd name="TY154" fmla="*/ 1906 h 3099"/>
              <a:gd name="TX155" fmla="*/ 911 w 3493"/>
              <a:gd name="TY155" fmla="*/ 1887 h 3099"/>
              <a:gd name="TX156" fmla="*/ 900 w 3493"/>
              <a:gd name="TY156" fmla="*/ 1865 h 3099"/>
              <a:gd name="TX157" fmla="*/ 896 w 3493"/>
              <a:gd name="TY157" fmla="*/ 1842 h 3099"/>
              <a:gd name="TX158" fmla="*/ 896 w 3493"/>
              <a:gd name="TY158" fmla="*/ 1819 h 3099"/>
              <a:gd name="TX159" fmla="*/ 900 w 3493"/>
              <a:gd name="TY159" fmla="*/ 1796 h 3099"/>
              <a:gd name="TX160" fmla="*/ 911 w 3493"/>
              <a:gd name="TY160" fmla="*/ 1775 h 3099"/>
              <a:gd name="TX161" fmla="*/ 927 w 3493"/>
              <a:gd name="TY161" fmla="*/ 1755 h 3099"/>
              <a:gd name="TX162" fmla="*/ 2123 w 3493"/>
              <a:gd name="TY162" fmla="*/ 583 h 3099"/>
              <a:gd name="TX163" fmla="*/ 2165 w 3493"/>
              <a:gd name="TY163" fmla="*/ 546 h 3099"/>
              <a:gd name="TX164" fmla="*/ 2209 w 3493"/>
              <a:gd name="TY164" fmla="*/ 515 h 3099"/>
              <a:gd name="TX165" fmla="*/ 2255 w 3493"/>
              <a:gd name="TY165" fmla="*/ 488 h 3099"/>
              <a:gd name="TX166" fmla="*/ 2304 w 3493"/>
              <a:gd name="TY166" fmla="*/ 465 h 3099"/>
              <a:gd name="TX167" fmla="*/ 2354 w 3493"/>
              <a:gd name="TY167" fmla="*/ 449 h 3099"/>
              <a:gd name="TX168" fmla="*/ 2405 w 3493"/>
              <a:gd name="TY168" fmla="*/ 436 h 3099"/>
              <a:gd name="TX169" fmla="*/ 2457 w 3493"/>
              <a:gd name="TY169" fmla="*/ 429 h 3099"/>
              <a:gd name="TX170" fmla="*/ 2509 w 3493"/>
              <a:gd name="TY170" fmla="*/ 427 h 3099"/>
              <a:gd name="TX171" fmla="*/ 2562 w 3493"/>
              <a:gd name="TY171" fmla="*/ 429 h 3099"/>
              <a:gd name="TX172" fmla="*/ 2613 w 3493"/>
              <a:gd name="TY172" fmla="*/ 436 h 3099"/>
              <a:gd name="TX173" fmla="*/ 2665 w 3493"/>
              <a:gd name="TY173" fmla="*/ 449 h 3099"/>
              <a:gd name="TX174" fmla="*/ 2714 w 3493"/>
              <a:gd name="TY174" fmla="*/ 465 h 3099"/>
              <a:gd name="TX175" fmla="*/ 2763 w 3493"/>
              <a:gd name="TY175" fmla="*/ 488 h 3099"/>
              <a:gd name="TX176" fmla="*/ 2810 w 3493"/>
              <a:gd name="TY176" fmla="*/ 515 h 3099"/>
              <a:gd name="TX177" fmla="*/ 2854 w 3493"/>
              <a:gd name="TY177" fmla="*/ 546 h 3099"/>
              <a:gd name="TX178" fmla="*/ 2895 w 3493"/>
              <a:gd name="TY178" fmla="*/ 583 h 3099"/>
              <a:gd name="TX179" fmla="*/ 2932 w 3493"/>
              <a:gd name="TY179" fmla="*/ 623 h 3099"/>
              <a:gd name="TX180" fmla="*/ 2965 w 3493"/>
              <a:gd name="TY180" fmla="*/ 666 h 3099"/>
              <a:gd name="TX181" fmla="*/ 2993 w 3493"/>
              <a:gd name="TY181" fmla="*/ 713 h 3099"/>
              <a:gd name="TX182" fmla="*/ 3015 w 3493"/>
              <a:gd name="TY182" fmla="*/ 760 h 3099"/>
              <a:gd name="TX183" fmla="*/ 3032 w 3493"/>
              <a:gd name="TY183" fmla="*/ 809 h 3099"/>
              <a:gd name="TX184" fmla="*/ 3045 w 3493"/>
              <a:gd name="TY184" fmla="*/ 859 h 3099"/>
              <a:gd name="TX185" fmla="*/ 3053 w 3493"/>
              <a:gd name="TY185" fmla="*/ 910 h 3099"/>
              <a:gd name="TX186" fmla="*/ 3055 w 3493"/>
              <a:gd name="TY186" fmla="*/ 961 h 3099"/>
              <a:gd name="TX187" fmla="*/ 3053 w 3493"/>
              <a:gd name="TY187" fmla="*/ 1012 h 3099"/>
              <a:gd name="TX188" fmla="*/ 3045 w 3493"/>
              <a:gd name="TY188" fmla="*/ 1063 h 3099"/>
              <a:gd name="TX189" fmla="*/ 3032 w 3493"/>
              <a:gd name="TY189" fmla="*/ 1113 h 3099"/>
              <a:gd name="TX190" fmla="*/ 3015 w 3493"/>
              <a:gd name="TY190" fmla="*/ 1162 h 3099"/>
              <a:gd name="TX191" fmla="*/ 2993 w 3493"/>
              <a:gd name="TY191" fmla="*/ 1209 h 3099"/>
              <a:gd name="TX192" fmla="*/ 2965 w 3493"/>
              <a:gd name="TY192" fmla="*/ 1255 h 3099"/>
              <a:gd name="TX193" fmla="*/ 2932 w 3493"/>
              <a:gd name="TY193" fmla="*/ 1298 h 3099"/>
              <a:gd name="TX194" fmla="*/ 2895 w 3493"/>
              <a:gd name="TY194" fmla="*/ 1339 h 3099"/>
              <a:gd name="TX195" fmla="*/ 1303 w 3493"/>
              <a:gd name="TY195" fmla="*/ 2879 h 3099"/>
              <a:gd name="TX196" fmla="*/ 1255 w 3493"/>
              <a:gd name="TY196" fmla="*/ 2923 h 3099"/>
              <a:gd name="TX197" fmla="*/ 1203 w 3493"/>
              <a:gd name="TY197" fmla="*/ 2962 h 3099"/>
              <a:gd name="TX198" fmla="*/ 1150 w 3493"/>
              <a:gd name="TY198" fmla="*/ 2995 h 3099"/>
              <a:gd name="TX199" fmla="*/ 1094 w 3493"/>
              <a:gd name="TY199" fmla="*/ 3025 h 3099"/>
              <a:gd name="TX200" fmla="*/ 1036 w 3493"/>
              <a:gd name="TY200" fmla="*/ 3049 h 3099"/>
              <a:gd name="TX201" fmla="*/ 977 w 3493"/>
              <a:gd name="TY201" fmla="*/ 3068 h 3099"/>
              <a:gd name="TX202" fmla="*/ 917 w 3493"/>
              <a:gd name="TY202" fmla="*/ 3083 h 3099"/>
              <a:gd name="TX203" fmla="*/ 855 w 3493"/>
              <a:gd name="TY203" fmla="*/ 3092 h 3099"/>
              <a:gd name="TX204" fmla="*/ 794 w 3493"/>
              <a:gd name="TY204" fmla="*/ 3097 h 3099"/>
              <a:gd name="TX205" fmla="*/ 733 w 3493"/>
              <a:gd name="TY205" fmla="*/ 3097 h 3099"/>
              <a:gd name="TX206" fmla="*/ 671 w 3493"/>
              <a:gd name="TY206" fmla="*/ 3092 h 3099"/>
              <a:gd name="TX207" fmla="*/ 609 w 3493"/>
              <a:gd name="TY207" fmla="*/ 3083 h 3099"/>
              <a:gd name="TX208" fmla="*/ 549 w 3493"/>
              <a:gd name="TY208" fmla="*/ 3068 h 3099"/>
              <a:gd name="TX209" fmla="*/ 490 w 3493"/>
              <a:gd name="TY209" fmla="*/ 3049 h 3099"/>
              <a:gd name="TX210" fmla="*/ 433 w 3493"/>
              <a:gd name="TY210" fmla="*/ 3025 h 3099"/>
              <a:gd name="TX211" fmla="*/ 377 w 3493"/>
              <a:gd name="TY211" fmla="*/ 2995 h 3099"/>
              <a:gd name="TX212" fmla="*/ 323 w 3493"/>
              <a:gd name="TY212" fmla="*/ 2962 h 3099"/>
              <a:gd name="TX213" fmla="*/ 272 w 3493"/>
              <a:gd name="TY213" fmla="*/ 2923 h 3099"/>
              <a:gd name="TX214" fmla="*/ 224 w 3493"/>
              <a:gd name="TY214" fmla="*/ 2879 h 3099"/>
              <a:gd name="TX215" fmla="*/ 178 w 3493"/>
              <a:gd name="TY215" fmla="*/ 2832 h 3099"/>
              <a:gd name="TX216" fmla="*/ 139 w 3493"/>
              <a:gd name="TY216" fmla="*/ 2782 h 3099"/>
              <a:gd name="TX217" fmla="*/ 104 w 3493"/>
              <a:gd name="TY217" fmla="*/ 2729 h 3099"/>
              <a:gd name="TX218" fmla="*/ 75 w 3493"/>
              <a:gd name="TY218" fmla="*/ 2674 h 3099"/>
              <a:gd name="TX219" fmla="*/ 51 w 3493"/>
              <a:gd name="TY219" fmla="*/ 2617 h 3099"/>
              <a:gd name="TX220" fmla="*/ 30 w 3493"/>
              <a:gd name="TY220" fmla="*/ 2560 h 3099"/>
              <a:gd name="TX221" fmla="*/ 15 w 3493"/>
              <a:gd name="TY221" fmla="*/ 2501 h 3099"/>
              <a:gd name="TX222" fmla="*/ 5 w 3493"/>
              <a:gd name="TY222" fmla="*/ 2441 h 3099"/>
              <a:gd name="TX223" fmla="*/ 0 w 3493"/>
              <a:gd name="TY223" fmla="*/ 2381 h 3099"/>
              <a:gd name="TX224" fmla="*/ 0 w 3493"/>
              <a:gd name="TY224" fmla="*/ 2321 h 3099"/>
              <a:gd name="TX225" fmla="*/ 5 w 3493"/>
              <a:gd name="TY225" fmla="*/ 2260 h 3099"/>
              <a:gd name="TX226" fmla="*/ 15 w 3493"/>
              <a:gd name="TY226" fmla="*/ 2200 h 3099"/>
              <a:gd name="TX227" fmla="*/ 30 w 3493"/>
              <a:gd name="TY227" fmla="*/ 2141 h 3099"/>
              <a:gd name="TX228" fmla="*/ 51 w 3493"/>
              <a:gd name="TY228" fmla="*/ 2083 h 3099"/>
              <a:gd name="TX229" fmla="*/ 75 w 3493"/>
              <a:gd name="TY229" fmla="*/ 2027 h 3099"/>
              <a:gd name="TX230" fmla="*/ 104 w 3493"/>
              <a:gd name="TY230" fmla="*/ 1972 h 3099"/>
              <a:gd name="TX231" fmla="*/ 139 w 3493"/>
              <a:gd name="TY231" fmla="*/ 1920 h 3099"/>
              <a:gd name="TX232" fmla="*/ 178 w 3493"/>
              <a:gd name="TY232" fmla="*/ 1869 h 3099"/>
              <a:gd name="TX233" fmla="*/ 224 w 3493"/>
              <a:gd name="TY233" fmla="*/ 1822 h 3099"/>
              <a:gd name="TX234" fmla="*/ 1815 w 3493"/>
              <a:gd name="TY234" fmla="*/ 281 h 3099"/>
              <a:gd name="TX235" fmla="*/ 1872 w 3493"/>
              <a:gd name="TY235" fmla="*/ 230 h 3099"/>
              <a:gd name="TX236" fmla="*/ 1931 w 3493"/>
              <a:gd name="TY236" fmla="*/ 183 h 3099"/>
              <a:gd name="TX237" fmla="*/ 1992 w 3493"/>
              <a:gd name="TY237" fmla="*/ 143 h 3099"/>
              <a:gd name="TX238" fmla="*/ 2057 w 3493"/>
              <a:gd name="TY238" fmla="*/ 108 h 3099"/>
              <a:gd name="TX239" fmla="*/ 2123 w 3493"/>
              <a:gd name="TY239" fmla="*/ 76 h 3099"/>
              <a:gd name="TX240" fmla="*/ 2191 w 3493"/>
              <a:gd name="TY240" fmla="*/ 51 h 3099"/>
              <a:gd name="TX241" fmla="*/ 2261 w 3493"/>
              <a:gd name="TY241" fmla="*/ 31 h 3099"/>
              <a:gd name="TX242" fmla="*/ 2331 w 3493"/>
              <a:gd name="TY242" fmla="*/ 15 h 3099"/>
              <a:gd name="TX243" fmla="*/ 2402 w 3493"/>
              <a:gd name="TY243" fmla="*/ 5 h 3099"/>
              <a:gd name="TX244" fmla="*/ 2474 w 3493"/>
              <a:gd name="TY244" fmla="*/ 0 h 30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3" h="3099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6723380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8.3.4 정리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682625" y="1428750"/>
            <a:ext cx="11383010" cy="45777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>
                <a:latin typeface="맑은 고딕" charset="0"/>
                <a:ea typeface="맑은 고딕" charset="0"/>
              </a:rPr>
              <a:t>정리</a:t>
            </a:r>
            <a:endParaRPr lang="ko-KR" altLang="en-US" sz="2400" b="1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 스타일 트랜스퍼는 </a:t>
            </a: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참조 이미지의 스타일을 적용</a:t>
            </a: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하면서 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   </a:t>
            </a: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타깃 이미지의 콘텐츠를 보존</a:t>
            </a: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하여 </a:t>
            </a: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새로운 이미지를 만드는 방법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콘텐츠</a:t>
            </a: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는 </a:t>
            </a: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컨브넷 상위 층의 활성화</a:t>
            </a: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에서 얻을 수 있음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스타일</a:t>
            </a: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은 여러 컨브넷 층의 </a:t>
            </a: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활성화 안에 내재된 상관관계</a:t>
            </a: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에서 얻을 수 있음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 딥러닝에서는 </a:t>
            </a: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사전 훈련된 컨브넷으로 손실을 정의</a:t>
            </a: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하고 이 손실을 최적화하는 과정으로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   스타일 트랜스퍼를 구성할 수 있음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 이런 기본 아이디어에서 출발하여 </a:t>
            </a: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다양한 변종과 개선</a:t>
            </a: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이 가능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01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73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6722745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8.4 변이형 오토인코더를 사용한 이미지 생성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1095375" y="2524125"/>
            <a:ext cx="10065385" cy="1569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2400" b="1">
                <a:latin typeface="맑은 고딕" charset="0"/>
                <a:ea typeface="맑은 고딕" charset="0"/>
              </a:rPr>
              <a:t>변이형 오토인코더 (Variational AutoEncoders, VAE)</a:t>
            </a:r>
            <a:endParaRPr lang="ko-KR" altLang="en-US" sz="2400" b="1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2400" b="1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2400" b="1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2400" b="1">
                <a:latin typeface="맑은 고딕" charset="0"/>
                <a:ea typeface="맑은 고딕" charset="0"/>
              </a:rPr>
              <a:t>적대적 생성 네트워크 (Generative Adversarial Networks, GAN)</a:t>
            </a:r>
            <a:endParaRPr lang="ko-KR" altLang="en-US" sz="2400" b="1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1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035" cy="248285"/>
          </a:xfrm>
          <a:custGeom>
            <a:avLst/>
            <a:gdLst>
              <a:gd name="TX0" fmla="*/ 2474 w 3493"/>
              <a:gd name="TY0" fmla="*/ 0 h 3099"/>
              <a:gd name="TX1" fmla="*/ 2546 w 3493"/>
              <a:gd name="TY1" fmla="*/ 0 h 3099"/>
              <a:gd name="TX2" fmla="*/ 2618 w 3493"/>
              <a:gd name="TY2" fmla="*/ 5 h 3099"/>
              <a:gd name="TX3" fmla="*/ 2689 w 3493"/>
              <a:gd name="TY3" fmla="*/ 15 h 3099"/>
              <a:gd name="TX4" fmla="*/ 2758 w 3493"/>
              <a:gd name="TY4" fmla="*/ 31 h 3099"/>
              <a:gd name="TX5" fmla="*/ 2828 w 3493"/>
              <a:gd name="TY5" fmla="*/ 51 h 3099"/>
              <a:gd name="TX6" fmla="*/ 2896 w 3493"/>
              <a:gd name="TY6" fmla="*/ 76 h 3099"/>
              <a:gd name="TX7" fmla="*/ 2963 w 3493"/>
              <a:gd name="TY7" fmla="*/ 108 h 3099"/>
              <a:gd name="TX8" fmla="*/ 3026 w 3493"/>
              <a:gd name="TY8" fmla="*/ 143 h 3099"/>
              <a:gd name="TX9" fmla="*/ 3088 w 3493"/>
              <a:gd name="TY9" fmla="*/ 183 h 3099"/>
              <a:gd name="TX10" fmla="*/ 3147 w 3493"/>
              <a:gd name="TY10" fmla="*/ 230 h 3099"/>
              <a:gd name="TX11" fmla="*/ 3204 w 3493"/>
              <a:gd name="TY11" fmla="*/ 281 h 3099"/>
              <a:gd name="TX12" fmla="*/ 3256 w 3493"/>
              <a:gd name="TY12" fmla="*/ 336 h 3099"/>
              <a:gd name="TX13" fmla="*/ 3303 w 3493"/>
              <a:gd name="TY13" fmla="*/ 394 h 3099"/>
              <a:gd name="TX14" fmla="*/ 3345 w 3493"/>
              <a:gd name="TY14" fmla="*/ 455 h 3099"/>
              <a:gd name="TX15" fmla="*/ 3382 w 3493"/>
              <a:gd name="TY15" fmla="*/ 518 h 3099"/>
              <a:gd name="TX16" fmla="*/ 3413 w 3493"/>
              <a:gd name="TY16" fmla="*/ 582 h 3099"/>
              <a:gd name="TX17" fmla="*/ 3439 w 3493"/>
              <a:gd name="TY17" fmla="*/ 650 h 3099"/>
              <a:gd name="TX18" fmla="*/ 3460 w 3493"/>
              <a:gd name="TY18" fmla="*/ 717 h 3099"/>
              <a:gd name="TX19" fmla="*/ 3475 w 3493"/>
              <a:gd name="TY19" fmla="*/ 786 h 3099"/>
              <a:gd name="TX20" fmla="*/ 3486 w 3493"/>
              <a:gd name="TY20" fmla="*/ 856 h 3099"/>
              <a:gd name="TX21" fmla="*/ 3491 w 3493"/>
              <a:gd name="TY21" fmla="*/ 926 h 3099"/>
              <a:gd name="TX22" fmla="*/ 3491 w 3493"/>
              <a:gd name="TY22" fmla="*/ 996 h 3099"/>
              <a:gd name="TX23" fmla="*/ 3486 w 3493"/>
              <a:gd name="TY23" fmla="*/ 1066 h 3099"/>
              <a:gd name="TX24" fmla="*/ 3475 w 3493"/>
              <a:gd name="TY24" fmla="*/ 1136 h 3099"/>
              <a:gd name="TX25" fmla="*/ 3460 w 3493"/>
              <a:gd name="TY25" fmla="*/ 1205 h 3099"/>
              <a:gd name="TX26" fmla="*/ 3439 w 3493"/>
              <a:gd name="TY26" fmla="*/ 1273 h 3099"/>
              <a:gd name="TX27" fmla="*/ 3413 w 3493"/>
              <a:gd name="TY27" fmla="*/ 1339 h 3099"/>
              <a:gd name="TX28" fmla="*/ 3382 w 3493"/>
              <a:gd name="TY28" fmla="*/ 1404 h 3099"/>
              <a:gd name="TX29" fmla="*/ 3345 w 3493"/>
              <a:gd name="TY29" fmla="*/ 1467 h 3099"/>
              <a:gd name="TX30" fmla="*/ 3303 w 3493"/>
              <a:gd name="TY30" fmla="*/ 1528 h 3099"/>
              <a:gd name="TX31" fmla="*/ 3256 w 3493"/>
              <a:gd name="TY31" fmla="*/ 1586 h 3099"/>
              <a:gd name="TX32" fmla="*/ 3204 w 3493"/>
              <a:gd name="TY32" fmla="*/ 1641 h 3099"/>
              <a:gd name="TX33" fmla="*/ 2007 w 3493"/>
              <a:gd name="TY33" fmla="*/ 2813 h 3099"/>
              <a:gd name="TX34" fmla="*/ 1988 w 3493"/>
              <a:gd name="TY34" fmla="*/ 2828 h 3099"/>
              <a:gd name="TX35" fmla="*/ 1965 w 3493"/>
              <a:gd name="TY35" fmla="*/ 2838 h 3099"/>
              <a:gd name="TX36" fmla="*/ 1942 w 3493"/>
              <a:gd name="TY36" fmla="*/ 2844 h 3099"/>
              <a:gd name="TX37" fmla="*/ 1918 w 3493"/>
              <a:gd name="TY37" fmla="*/ 2844 h 3099"/>
              <a:gd name="TX38" fmla="*/ 1894 w 3493"/>
              <a:gd name="TY38" fmla="*/ 2838 h 3099"/>
              <a:gd name="TX39" fmla="*/ 1873 w 3493"/>
              <a:gd name="TY39" fmla="*/ 2828 h 3099"/>
              <a:gd name="TX40" fmla="*/ 1853 w 3493"/>
              <a:gd name="TY40" fmla="*/ 2813 h 3099"/>
              <a:gd name="TX41" fmla="*/ 1837 w 3493"/>
              <a:gd name="TY41" fmla="*/ 2793 h 3099"/>
              <a:gd name="TX42" fmla="*/ 1827 w 3493"/>
              <a:gd name="TY42" fmla="*/ 2772 h 3099"/>
              <a:gd name="TX43" fmla="*/ 1821 w 3493"/>
              <a:gd name="TY43" fmla="*/ 2749 h 3099"/>
              <a:gd name="TX44" fmla="*/ 1821 w 3493"/>
              <a:gd name="TY44" fmla="*/ 2726 h 3099"/>
              <a:gd name="TX45" fmla="*/ 1827 w 3493"/>
              <a:gd name="TY45" fmla="*/ 2703 h 3099"/>
              <a:gd name="TX46" fmla="*/ 1837 w 3493"/>
              <a:gd name="TY46" fmla="*/ 2681 h 3099"/>
              <a:gd name="TX47" fmla="*/ 1853 w 3493"/>
              <a:gd name="TY47" fmla="*/ 2662 h 3099"/>
              <a:gd name="TX48" fmla="*/ 3035 w 3493"/>
              <a:gd name="TY48" fmla="*/ 1505 h 3099"/>
              <a:gd name="TX49" fmla="*/ 3079 w 3493"/>
              <a:gd name="TY49" fmla="*/ 1458 h 3099"/>
              <a:gd name="TX50" fmla="*/ 3118 w 3493"/>
              <a:gd name="TY50" fmla="*/ 1407 h 3099"/>
              <a:gd name="TX51" fmla="*/ 3153 w 3493"/>
              <a:gd name="TY51" fmla="*/ 1355 h 3099"/>
              <a:gd name="TX52" fmla="*/ 3183 w 3493"/>
              <a:gd name="TY52" fmla="*/ 1300 h 3099"/>
              <a:gd name="TX53" fmla="*/ 3208 w 3493"/>
              <a:gd name="TY53" fmla="*/ 1243 h 3099"/>
              <a:gd name="TX54" fmla="*/ 3228 w 3493"/>
              <a:gd name="TY54" fmla="*/ 1185 h 3099"/>
              <a:gd name="TX55" fmla="*/ 3242 w 3493"/>
              <a:gd name="TY55" fmla="*/ 1126 h 3099"/>
              <a:gd name="TX56" fmla="*/ 3253 w 3493"/>
              <a:gd name="TY56" fmla="*/ 1066 h 3099"/>
              <a:gd name="TX57" fmla="*/ 3257 w 3493"/>
              <a:gd name="TY57" fmla="*/ 1006 h 3099"/>
              <a:gd name="TX58" fmla="*/ 3257 w 3493"/>
              <a:gd name="TY58" fmla="*/ 946 h 3099"/>
              <a:gd name="TX59" fmla="*/ 3253 w 3493"/>
              <a:gd name="TY59" fmla="*/ 885 h 3099"/>
              <a:gd name="TX60" fmla="*/ 3242 w 3493"/>
              <a:gd name="TY60" fmla="*/ 826 h 3099"/>
              <a:gd name="TX61" fmla="*/ 3228 w 3493"/>
              <a:gd name="TY61" fmla="*/ 766 h 3099"/>
              <a:gd name="TX62" fmla="*/ 3208 w 3493"/>
              <a:gd name="TY62" fmla="*/ 709 h 3099"/>
              <a:gd name="TX63" fmla="*/ 3183 w 3493"/>
              <a:gd name="TY63" fmla="*/ 653 h 3099"/>
              <a:gd name="TX64" fmla="*/ 3153 w 3493"/>
              <a:gd name="TY64" fmla="*/ 598 h 3099"/>
              <a:gd name="TX65" fmla="*/ 3118 w 3493"/>
              <a:gd name="TY65" fmla="*/ 545 h 3099"/>
              <a:gd name="TX66" fmla="*/ 3079 w 3493"/>
              <a:gd name="TY66" fmla="*/ 495 h 3099"/>
              <a:gd name="TX67" fmla="*/ 3035 w 3493"/>
              <a:gd name="TY67" fmla="*/ 448 h 3099"/>
              <a:gd name="TX68" fmla="*/ 2985 w 3493"/>
              <a:gd name="TY68" fmla="*/ 403 h 3099"/>
              <a:gd name="TX69" fmla="*/ 2935 w 3493"/>
              <a:gd name="TY69" fmla="*/ 364 h 3099"/>
              <a:gd name="TX70" fmla="*/ 2881 w 3493"/>
              <a:gd name="TY70" fmla="*/ 331 h 3099"/>
              <a:gd name="TX71" fmla="*/ 2825 w 3493"/>
              <a:gd name="TY71" fmla="*/ 301 h 3099"/>
              <a:gd name="TX72" fmla="*/ 2767 w 3493"/>
              <a:gd name="TY72" fmla="*/ 277 h 3099"/>
              <a:gd name="TX73" fmla="*/ 2708 w 3493"/>
              <a:gd name="TY73" fmla="*/ 258 h 3099"/>
              <a:gd name="TX74" fmla="*/ 2648 w 3493"/>
              <a:gd name="TY74" fmla="*/ 243 h 3099"/>
              <a:gd name="TX75" fmla="*/ 2586 w 3493"/>
              <a:gd name="TY75" fmla="*/ 234 h 3099"/>
              <a:gd name="TX76" fmla="*/ 2525 w 3493"/>
              <a:gd name="TY76" fmla="*/ 229 h 3099"/>
              <a:gd name="TX77" fmla="*/ 2464 w 3493"/>
              <a:gd name="TY77" fmla="*/ 229 h 3099"/>
              <a:gd name="TX78" fmla="*/ 2402 w 3493"/>
              <a:gd name="TY78" fmla="*/ 234 h 3099"/>
              <a:gd name="TX79" fmla="*/ 2340 w 3493"/>
              <a:gd name="TY79" fmla="*/ 243 h 3099"/>
              <a:gd name="TX80" fmla="*/ 2280 w 3493"/>
              <a:gd name="TY80" fmla="*/ 258 h 3099"/>
              <a:gd name="TX81" fmla="*/ 2221 w 3493"/>
              <a:gd name="TY81" fmla="*/ 277 h 3099"/>
              <a:gd name="TX82" fmla="*/ 2164 w 3493"/>
              <a:gd name="TY82" fmla="*/ 301 h 3099"/>
              <a:gd name="TX83" fmla="*/ 2108 w 3493"/>
              <a:gd name="TY83" fmla="*/ 331 h 3099"/>
              <a:gd name="TX84" fmla="*/ 2055 w 3493"/>
              <a:gd name="TY84" fmla="*/ 364 h 3099"/>
              <a:gd name="TX85" fmla="*/ 2003 w 3493"/>
              <a:gd name="TY85" fmla="*/ 403 h 3099"/>
              <a:gd name="TX86" fmla="*/ 1955 w 3493"/>
              <a:gd name="TY86" fmla="*/ 448 h 3099"/>
              <a:gd name="TX87" fmla="*/ 378 w 3493"/>
              <a:gd name="TY87" fmla="*/ 1972 h 3099"/>
              <a:gd name="TX88" fmla="*/ 341 w 3493"/>
              <a:gd name="TY88" fmla="*/ 2013 h 3099"/>
              <a:gd name="TX89" fmla="*/ 307 w 3493"/>
              <a:gd name="TY89" fmla="*/ 2057 h 3099"/>
              <a:gd name="TX90" fmla="*/ 280 w 3493"/>
              <a:gd name="TY90" fmla="*/ 2102 h 3099"/>
              <a:gd name="TX91" fmla="*/ 258 w 3493"/>
              <a:gd name="TY91" fmla="*/ 2149 h 3099"/>
              <a:gd name="TX92" fmla="*/ 241 w 3493"/>
              <a:gd name="TY92" fmla="*/ 2199 h 3099"/>
              <a:gd name="TX93" fmla="*/ 228 w 3493"/>
              <a:gd name="TY93" fmla="*/ 2248 h 3099"/>
              <a:gd name="TX94" fmla="*/ 220 w 3493"/>
              <a:gd name="TY94" fmla="*/ 2299 h 3099"/>
              <a:gd name="TX95" fmla="*/ 218 w 3493"/>
              <a:gd name="TY95" fmla="*/ 2350 h 3099"/>
              <a:gd name="TX96" fmla="*/ 220 w 3493"/>
              <a:gd name="TY96" fmla="*/ 2402 h 3099"/>
              <a:gd name="TX97" fmla="*/ 228 w 3493"/>
              <a:gd name="TY97" fmla="*/ 2452 h 3099"/>
              <a:gd name="TX98" fmla="*/ 241 w 3493"/>
              <a:gd name="TY98" fmla="*/ 2503 h 3099"/>
              <a:gd name="TX99" fmla="*/ 258 w 3493"/>
              <a:gd name="TY99" fmla="*/ 2551 h 3099"/>
              <a:gd name="TX100" fmla="*/ 280 w 3493"/>
              <a:gd name="TY100" fmla="*/ 2599 h 3099"/>
              <a:gd name="TX101" fmla="*/ 307 w 3493"/>
              <a:gd name="TY101" fmla="*/ 2644 h 3099"/>
              <a:gd name="TX102" fmla="*/ 341 w 3493"/>
              <a:gd name="TY102" fmla="*/ 2687 h 3099"/>
              <a:gd name="TX103" fmla="*/ 378 w 3493"/>
              <a:gd name="TY103" fmla="*/ 2728 h 3099"/>
              <a:gd name="TX104" fmla="*/ 419 w 3493"/>
              <a:gd name="TY104" fmla="*/ 2765 h 3099"/>
              <a:gd name="TX105" fmla="*/ 463 w 3493"/>
              <a:gd name="TY105" fmla="*/ 2796 h 3099"/>
              <a:gd name="TX106" fmla="*/ 509 w 3493"/>
              <a:gd name="TY106" fmla="*/ 2824 h 3099"/>
              <a:gd name="TX107" fmla="*/ 558 w 3493"/>
              <a:gd name="TY107" fmla="*/ 2846 h 3099"/>
              <a:gd name="TX108" fmla="*/ 608 w 3493"/>
              <a:gd name="TY108" fmla="*/ 2863 h 3099"/>
              <a:gd name="TX109" fmla="*/ 660 w 3493"/>
              <a:gd name="TY109" fmla="*/ 2874 h 3099"/>
              <a:gd name="TX110" fmla="*/ 711 w 3493"/>
              <a:gd name="TY110" fmla="*/ 2882 h 3099"/>
              <a:gd name="TX111" fmla="*/ 763 w 3493"/>
              <a:gd name="TY111" fmla="*/ 2885 h 3099"/>
              <a:gd name="TX112" fmla="*/ 816 w 3493"/>
              <a:gd name="TY112" fmla="*/ 2882 h 3099"/>
              <a:gd name="TX113" fmla="*/ 867 w 3493"/>
              <a:gd name="TY113" fmla="*/ 2874 h 3099"/>
              <a:gd name="TX114" fmla="*/ 919 w 3493"/>
              <a:gd name="TY114" fmla="*/ 2863 h 3099"/>
              <a:gd name="TX115" fmla="*/ 968 w 3493"/>
              <a:gd name="TY115" fmla="*/ 2846 h 3099"/>
              <a:gd name="TX116" fmla="*/ 1018 w 3493"/>
              <a:gd name="TY116" fmla="*/ 2824 h 3099"/>
              <a:gd name="TX117" fmla="*/ 1064 w 3493"/>
              <a:gd name="TY117" fmla="*/ 2796 h 3099"/>
              <a:gd name="TX118" fmla="*/ 1108 w 3493"/>
              <a:gd name="TY118" fmla="*/ 2765 h 3099"/>
              <a:gd name="TX119" fmla="*/ 1149 w 3493"/>
              <a:gd name="TY119" fmla="*/ 2728 h 3099"/>
              <a:gd name="TX120" fmla="*/ 2741 w 3493"/>
              <a:gd name="TY120" fmla="*/ 1187 h 3099"/>
              <a:gd name="TX121" fmla="*/ 2768 w 3493"/>
              <a:gd name="TY121" fmla="*/ 1158 h 3099"/>
              <a:gd name="TX122" fmla="*/ 2791 w 3493"/>
              <a:gd name="TY122" fmla="*/ 1125 h 3099"/>
              <a:gd name="TX123" fmla="*/ 2809 w 3493"/>
              <a:gd name="TY123" fmla="*/ 1091 h 3099"/>
              <a:gd name="TX124" fmla="*/ 2823 w 3493"/>
              <a:gd name="TY124" fmla="*/ 1055 h 3099"/>
              <a:gd name="TX125" fmla="*/ 2831 w 3493"/>
              <a:gd name="TY125" fmla="*/ 1018 h 3099"/>
              <a:gd name="TX126" fmla="*/ 2837 w 3493"/>
              <a:gd name="TY126" fmla="*/ 980 h 3099"/>
              <a:gd name="TX127" fmla="*/ 2837 w 3493"/>
              <a:gd name="TY127" fmla="*/ 942 h 3099"/>
              <a:gd name="TX128" fmla="*/ 2831 w 3493"/>
              <a:gd name="TY128" fmla="*/ 904 h 3099"/>
              <a:gd name="TX129" fmla="*/ 2823 w 3493"/>
              <a:gd name="TY129" fmla="*/ 867 h 3099"/>
              <a:gd name="TX130" fmla="*/ 2809 w 3493"/>
              <a:gd name="TY130" fmla="*/ 832 h 3099"/>
              <a:gd name="TX131" fmla="*/ 2791 w 3493"/>
              <a:gd name="TY131" fmla="*/ 797 h 3099"/>
              <a:gd name="TX132" fmla="*/ 2768 w 3493"/>
              <a:gd name="TY132" fmla="*/ 764 h 3099"/>
              <a:gd name="TX133" fmla="*/ 2741 w 3493"/>
              <a:gd name="TY133" fmla="*/ 734 h 3099"/>
              <a:gd name="TX134" fmla="*/ 2710 w 3493"/>
              <a:gd name="TY134" fmla="*/ 707 h 3099"/>
              <a:gd name="TX135" fmla="*/ 2677 w 3493"/>
              <a:gd name="TY135" fmla="*/ 685 h 3099"/>
              <a:gd name="TX136" fmla="*/ 2642 w 3493"/>
              <a:gd name="TY136" fmla="*/ 668 h 3099"/>
              <a:gd name="TX137" fmla="*/ 2605 w 3493"/>
              <a:gd name="TY137" fmla="*/ 654 h 3099"/>
              <a:gd name="TX138" fmla="*/ 2567 w 3493"/>
              <a:gd name="TY138" fmla="*/ 645 h 3099"/>
              <a:gd name="TX139" fmla="*/ 2528 w 3493"/>
              <a:gd name="TY139" fmla="*/ 641 h 3099"/>
              <a:gd name="TX140" fmla="*/ 2490 w 3493"/>
              <a:gd name="TY140" fmla="*/ 641 h 3099"/>
              <a:gd name="TX141" fmla="*/ 2452 w 3493"/>
              <a:gd name="TY141" fmla="*/ 645 h 3099"/>
              <a:gd name="TX142" fmla="*/ 2415 w 3493"/>
              <a:gd name="TY142" fmla="*/ 654 h 3099"/>
              <a:gd name="TX143" fmla="*/ 2377 w 3493"/>
              <a:gd name="TY143" fmla="*/ 668 h 3099"/>
              <a:gd name="TX144" fmla="*/ 2343 w 3493"/>
              <a:gd name="TY144" fmla="*/ 685 h 3099"/>
              <a:gd name="TX145" fmla="*/ 2309 w 3493"/>
              <a:gd name="TY145" fmla="*/ 707 h 3099"/>
              <a:gd name="TX146" fmla="*/ 2278 w 3493"/>
              <a:gd name="TY146" fmla="*/ 734 h 3099"/>
              <a:gd name="TX147" fmla="*/ 1082 w 3493"/>
              <a:gd name="TY147" fmla="*/ 1906 h 3099"/>
              <a:gd name="TX148" fmla="*/ 1062 w 3493"/>
              <a:gd name="TY148" fmla="*/ 1922 h 3099"/>
              <a:gd name="TX149" fmla="*/ 1040 w 3493"/>
              <a:gd name="TY149" fmla="*/ 1931 h 3099"/>
              <a:gd name="TX150" fmla="*/ 1017 w 3493"/>
              <a:gd name="TY150" fmla="*/ 1937 h 3099"/>
              <a:gd name="TX151" fmla="*/ 992 w 3493"/>
              <a:gd name="TY151" fmla="*/ 1937 h 3099"/>
              <a:gd name="TX152" fmla="*/ 969 w 3493"/>
              <a:gd name="TY152" fmla="*/ 1931 h 3099"/>
              <a:gd name="TX153" fmla="*/ 947 w 3493"/>
              <a:gd name="TY153" fmla="*/ 1922 h 3099"/>
              <a:gd name="TX154" fmla="*/ 927 w 3493"/>
              <a:gd name="TY154" fmla="*/ 1906 h 3099"/>
              <a:gd name="TX155" fmla="*/ 911 w 3493"/>
              <a:gd name="TY155" fmla="*/ 1887 h 3099"/>
              <a:gd name="TX156" fmla="*/ 900 w 3493"/>
              <a:gd name="TY156" fmla="*/ 1865 h 3099"/>
              <a:gd name="TX157" fmla="*/ 896 w 3493"/>
              <a:gd name="TY157" fmla="*/ 1842 h 3099"/>
              <a:gd name="TX158" fmla="*/ 896 w 3493"/>
              <a:gd name="TY158" fmla="*/ 1819 h 3099"/>
              <a:gd name="TX159" fmla="*/ 900 w 3493"/>
              <a:gd name="TY159" fmla="*/ 1796 h 3099"/>
              <a:gd name="TX160" fmla="*/ 911 w 3493"/>
              <a:gd name="TY160" fmla="*/ 1775 h 3099"/>
              <a:gd name="TX161" fmla="*/ 927 w 3493"/>
              <a:gd name="TY161" fmla="*/ 1755 h 3099"/>
              <a:gd name="TX162" fmla="*/ 2123 w 3493"/>
              <a:gd name="TY162" fmla="*/ 583 h 3099"/>
              <a:gd name="TX163" fmla="*/ 2165 w 3493"/>
              <a:gd name="TY163" fmla="*/ 546 h 3099"/>
              <a:gd name="TX164" fmla="*/ 2209 w 3493"/>
              <a:gd name="TY164" fmla="*/ 515 h 3099"/>
              <a:gd name="TX165" fmla="*/ 2255 w 3493"/>
              <a:gd name="TY165" fmla="*/ 488 h 3099"/>
              <a:gd name="TX166" fmla="*/ 2304 w 3493"/>
              <a:gd name="TY166" fmla="*/ 465 h 3099"/>
              <a:gd name="TX167" fmla="*/ 2354 w 3493"/>
              <a:gd name="TY167" fmla="*/ 449 h 3099"/>
              <a:gd name="TX168" fmla="*/ 2405 w 3493"/>
              <a:gd name="TY168" fmla="*/ 436 h 3099"/>
              <a:gd name="TX169" fmla="*/ 2457 w 3493"/>
              <a:gd name="TY169" fmla="*/ 429 h 3099"/>
              <a:gd name="TX170" fmla="*/ 2509 w 3493"/>
              <a:gd name="TY170" fmla="*/ 427 h 3099"/>
              <a:gd name="TX171" fmla="*/ 2562 w 3493"/>
              <a:gd name="TY171" fmla="*/ 429 h 3099"/>
              <a:gd name="TX172" fmla="*/ 2613 w 3493"/>
              <a:gd name="TY172" fmla="*/ 436 h 3099"/>
              <a:gd name="TX173" fmla="*/ 2665 w 3493"/>
              <a:gd name="TY173" fmla="*/ 449 h 3099"/>
              <a:gd name="TX174" fmla="*/ 2714 w 3493"/>
              <a:gd name="TY174" fmla="*/ 465 h 3099"/>
              <a:gd name="TX175" fmla="*/ 2763 w 3493"/>
              <a:gd name="TY175" fmla="*/ 488 h 3099"/>
              <a:gd name="TX176" fmla="*/ 2810 w 3493"/>
              <a:gd name="TY176" fmla="*/ 515 h 3099"/>
              <a:gd name="TX177" fmla="*/ 2854 w 3493"/>
              <a:gd name="TY177" fmla="*/ 546 h 3099"/>
              <a:gd name="TX178" fmla="*/ 2895 w 3493"/>
              <a:gd name="TY178" fmla="*/ 583 h 3099"/>
              <a:gd name="TX179" fmla="*/ 2932 w 3493"/>
              <a:gd name="TY179" fmla="*/ 623 h 3099"/>
              <a:gd name="TX180" fmla="*/ 2965 w 3493"/>
              <a:gd name="TY180" fmla="*/ 666 h 3099"/>
              <a:gd name="TX181" fmla="*/ 2993 w 3493"/>
              <a:gd name="TY181" fmla="*/ 713 h 3099"/>
              <a:gd name="TX182" fmla="*/ 3015 w 3493"/>
              <a:gd name="TY182" fmla="*/ 760 h 3099"/>
              <a:gd name="TX183" fmla="*/ 3032 w 3493"/>
              <a:gd name="TY183" fmla="*/ 809 h 3099"/>
              <a:gd name="TX184" fmla="*/ 3045 w 3493"/>
              <a:gd name="TY184" fmla="*/ 859 h 3099"/>
              <a:gd name="TX185" fmla="*/ 3053 w 3493"/>
              <a:gd name="TY185" fmla="*/ 910 h 3099"/>
              <a:gd name="TX186" fmla="*/ 3055 w 3493"/>
              <a:gd name="TY186" fmla="*/ 961 h 3099"/>
              <a:gd name="TX187" fmla="*/ 3053 w 3493"/>
              <a:gd name="TY187" fmla="*/ 1012 h 3099"/>
              <a:gd name="TX188" fmla="*/ 3045 w 3493"/>
              <a:gd name="TY188" fmla="*/ 1063 h 3099"/>
              <a:gd name="TX189" fmla="*/ 3032 w 3493"/>
              <a:gd name="TY189" fmla="*/ 1113 h 3099"/>
              <a:gd name="TX190" fmla="*/ 3015 w 3493"/>
              <a:gd name="TY190" fmla="*/ 1162 h 3099"/>
              <a:gd name="TX191" fmla="*/ 2993 w 3493"/>
              <a:gd name="TY191" fmla="*/ 1209 h 3099"/>
              <a:gd name="TX192" fmla="*/ 2965 w 3493"/>
              <a:gd name="TY192" fmla="*/ 1255 h 3099"/>
              <a:gd name="TX193" fmla="*/ 2932 w 3493"/>
              <a:gd name="TY193" fmla="*/ 1298 h 3099"/>
              <a:gd name="TX194" fmla="*/ 2895 w 3493"/>
              <a:gd name="TY194" fmla="*/ 1339 h 3099"/>
              <a:gd name="TX195" fmla="*/ 1303 w 3493"/>
              <a:gd name="TY195" fmla="*/ 2879 h 3099"/>
              <a:gd name="TX196" fmla="*/ 1255 w 3493"/>
              <a:gd name="TY196" fmla="*/ 2923 h 3099"/>
              <a:gd name="TX197" fmla="*/ 1203 w 3493"/>
              <a:gd name="TY197" fmla="*/ 2962 h 3099"/>
              <a:gd name="TX198" fmla="*/ 1150 w 3493"/>
              <a:gd name="TY198" fmla="*/ 2995 h 3099"/>
              <a:gd name="TX199" fmla="*/ 1094 w 3493"/>
              <a:gd name="TY199" fmla="*/ 3025 h 3099"/>
              <a:gd name="TX200" fmla="*/ 1036 w 3493"/>
              <a:gd name="TY200" fmla="*/ 3049 h 3099"/>
              <a:gd name="TX201" fmla="*/ 977 w 3493"/>
              <a:gd name="TY201" fmla="*/ 3068 h 3099"/>
              <a:gd name="TX202" fmla="*/ 917 w 3493"/>
              <a:gd name="TY202" fmla="*/ 3083 h 3099"/>
              <a:gd name="TX203" fmla="*/ 855 w 3493"/>
              <a:gd name="TY203" fmla="*/ 3092 h 3099"/>
              <a:gd name="TX204" fmla="*/ 794 w 3493"/>
              <a:gd name="TY204" fmla="*/ 3097 h 3099"/>
              <a:gd name="TX205" fmla="*/ 733 w 3493"/>
              <a:gd name="TY205" fmla="*/ 3097 h 3099"/>
              <a:gd name="TX206" fmla="*/ 671 w 3493"/>
              <a:gd name="TY206" fmla="*/ 3092 h 3099"/>
              <a:gd name="TX207" fmla="*/ 609 w 3493"/>
              <a:gd name="TY207" fmla="*/ 3083 h 3099"/>
              <a:gd name="TX208" fmla="*/ 549 w 3493"/>
              <a:gd name="TY208" fmla="*/ 3068 h 3099"/>
              <a:gd name="TX209" fmla="*/ 490 w 3493"/>
              <a:gd name="TY209" fmla="*/ 3049 h 3099"/>
              <a:gd name="TX210" fmla="*/ 433 w 3493"/>
              <a:gd name="TY210" fmla="*/ 3025 h 3099"/>
              <a:gd name="TX211" fmla="*/ 377 w 3493"/>
              <a:gd name="TY211" fmla="*/ 2995 h 3099"/>
              <a:gd name="TX212" fmla="*/ 323 w 3493"/>
              <a:gd name="TY212" fmla="*/ 2962 h 3099"/>
              <a:gd name="TX213" fmla="*/ 272 w 3493"/>
              <a:gd name="TY213" fmla="*/ 2923 h 3099"/>
              <a:gd name="TX214" fmla="*/ 224 w 3493"/>
              <a:gd name="TY214" fmla="*/ 2879 h 3099"/>
              <a:gd name="TX215" fmla="*/ 178 w 3493"/>
              <a:gd name="TY215" fmla="*/ 2832 h 3099"/>
              <a:gd name="TX216" fmla="*/ 139 w 3493"/>
              <a:gd name="TY216" fmla="*/ 2782 h 3099"/>
              <a:gd name="TX217" fmla="*/ 104 w 3493"/>
              <a:gd name="TY217" fmla="*/ 2729 h 3099"/>
              <a:gd name="TX218" fmla="*/ 75 w 3493"/>
              <a:gd name="TY218" fmla="*/ 2674 h 3099"/>
              <a:gd name="TX219" fmla="*/ 51 w 3493"/>
              <a:gd name="TY219" fmla="*/ 2617 h 3099"/>
              <a:gd name="TX220" fmla="*/ 30 w 3493"/>
              <a:gd name="TY220" fmla="*/ 2560 h 3099"/>
              <a:gd name="TX221" fmla="*/ 15 w 3493"/>
              <a:gd name="TY221" fmla="*/ 2501 h 3099"/>
              <a:gd name="TX222" fmla="*/ 5 w 3493"/>
              <a:gd name="TY222" fmla="*/ 2441 h 3099"/>
              <a:gd name="TX223" fmla="*/ 0 w 3493"/>
              <a:gd name="TY223" fmla="*/ 2381 h 3099"/>
              <a:gd name="TX224" fmla="*/ 0 w 3493"/>
              <a:gd name="TY224" fmla="*/ 2321 h 3099"/>
              <a:gd name="TX225" fmla="*/ 5 w 3493"/>
              <a:gd name="TY225" fmla="*/ 2260 h 3099"/>
              <a:gd name="TX226" fmla="*/ 15 w 3493"/>
              <a:gd name="TY226" fmla="*/ 2200 h 3099"/>
              <a:gd name="TX227" fmla="*/ 30 w 3493"/>
              <a:gd name="TY227" fmla="*/ 2141 h 3099"/>
              <a:gd name="TX228" fmla="*/ 51 w 3493"/>
              <a:gd name="TY228" fmla="*/ 2083 h 3099"/>
              <a:gd name="TX229" fmla="*/ 75 w 3493"/>
              <a:gd name="TY229" fmla="*/ 2027 h 3099"/>
              <a:gd name="TX230" fmla="*/ 104 w 3493"/>
              <a:gd name="TY230" fmla="*/ 1972 h 3099"/>
              <a:gd name="TX231" fmla="*/ 139 w 3493"/>
              <a:gd name="TY231" fmla="*/ 1920 h 3099"/>
              <a:gd name="TX232" fmla="*/ 178 w 3493"/>
              <a:gd name="TY232" fmla="*/ 1869 h 3099"/>
              <a:gd name="TX233" fmla="*/ 224 w 3493"/>
              <a:gd name="TY233" fmla="*/ 1822 h 3099"/>
              <a:gd name="TX234" fmla="*/ 1815 w 3493"/>
              <a:gd name="TY234" fmla="*/ 281 h 3099"/>
              <a:gd name="TX235" fmla="*/ 1872 w 3493"/>
              <a:gd name="TY235" fmla="*/ 230 h 3099"/>
              <a:gd name="TX236" fmla="*/ 1931 w 3493"/>
              <a:gd name="TY236" fmla="*/ 183 h 3099"/>
              <a:gd name="TX237" fmla="*/ 1992 w 3493"/>
              <a:gd name="TY237" fmla="*/ 143 h 3099"/>
              <a:gd name="TX238" fmla="*/ 2057 w 3493"/>
              <a:gd name="TY238" fmla="*/ 108 h 3099"/>
              <a:gd name="TX239" fmla="*/ 2123 w 3493"/>
              <a:gd name="TY239" fmla="*/ 76 h 3099"/>
              <a:gd name="TX240" fmla="*/ 2191 w 3493"/>
              <a:gd name="TY240" fmla="*/ 51 h 3099"/>
              <a:gd name="TX241" fmla="*/ 2261 w 3493"/>
              <a:gd name="TY241" fmla="*/ 31 h 3099"/>
              <a:gd name="TX242" fmla="*/ 2331 w 3493"/>
              <a:gd name="TY242" fmla="*/ 15 h 3099"/>
              <a:gd name="TX243" fmla="*/ 2402 w 3493"/>
              <a:gd name="TY243" fmla="*/ 5 h 3099"/>
              <a:gd name="TX244" fmla="*/ 2474 w 3493"/>
              <a:gd name="TY244" fmla="*/ 0 h 30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3" h="3099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6723380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8.4.1 이미지의 잠재 공간에서 샘플링하기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698500" y="1365250"/>
            <a:ext cx="11224260" cy="2585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latin typeface="맑은 고딕" charset="0"/>
                <a:ea typeface="맑은 고딕" charset="0"/>
              </a:rPr>
              <a:t>이미지 생성의 핵심 아이디어</a:t>
            </a:r>
            <a:endParaRPr lang="ko-KR" altLang="en-US" sz="1800" b="1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0">
                <a:latin typeface="맑은 고딕" charset="0"/>
                <a:ea typeface="맑은 고딕" charset="0"/>
              </a:rPr>
              <a:t>-&gt;  각 포인트가 실제와 같은 이미지로 매핑될 수 있는 저차원 잠재 공간의 표현을 만드는 것 !</a:t>
            </a:r>
            <a:endParaRPr lang="ko-KR" altLang="en-US" sz="1800" b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0">
                <a:latin typeface="맑은 고딕" charset="0"/>
                <a:ea typeface="맑은 고딕" charset="0"/>
              </a:rPr>
              <a:t>잠재 공간의 한 포인트를 입력으로 받아 이미지를 출력하는 모듈</a:t>
            </a:r>
            <a:endParaRPr lang="ko-KR" altLang="en-US" sz="1800" b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 b="0">
                <a:latin typeface="맑은 고딕" charset="0"/>
                <a:ea typeface="맑은 고딕" charset="0"/>
              </a:rPr>
              <a:t>(GAN에서는) 생성자(generator)</a:t>
            </a:r>
            <a:endParaRPr lang="ko-KR" altLang="en-US" sz="1800" b="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b="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 b="0">
                <a:latin typeface="맑은 고딕" charset="0"/>
                <a:ea typeface="맑은 고딕" charset="0"/>
              </a:rPr>
              <a:t>(VAE에서는) 디코더(decoder)</a:t>
            </a:r>
            <a:endParaRPr lang="ko-KR" altLang="en-US" sz="1800" b="0">
              <a:latin typeface="맑은 고딕" charset="0"/>
              <a:ea typeface="맑은 고딕" charset="0"/>
            </a:endParaRPr>
          </a:p>
        </p:txBody>
      </p:sp>
      <p:pic>
        <p:nvPicPr>
          <p:cNvPr id="23" name="그림 22" descr="C:/Users/ehdal/AppData/Roaming/PolarisOffice/ETemp/11952_16561328/fImage756199416775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375" y="3103880"/>
            <a:ext cx="5620385" cy="354838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26437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035" cy="248285"/>
          </a:xfrm>
          <a:custGeom>
            <a:avLst/>
            <a:gdLst>
              <a:gd name="TX0" fmla="*/ 2474 w 3493"/>
              <a:gd name="TY0" fmla="*/ 0 h 3099"/>
              <a:gd name="TX1" fmla="*/ 2546 w 3493"/>
              <a:gd name="TY1" fmla="*/ 0 h 3099"/>
              <a:gd name="TX2" fmla="*/ 2618 w 3493"/>
              <a:gd name="TY2" fmla="*/ 5 h 3099"/>
              <a:gd name="TX3" fmla="*/ 2689 w 3493"/>
              <a:gd name="TY3" fmla="*/ 15 h 3099"/>
              <a:gd name="TX4" fmla="*/ 2758 w 3493"/>
              <a:gd name="TY4" fmla="*/ 31 h 3099"/>
              <a:gd name="TX5" fmla="*/ 2828 w 3493"/>
              <a:gd name="TY5" fmla="*/ 51 h 3099"/>
              <a:gd name="TX6" fmla="*/ 2896 w 3493"/>
              <a:gd name="TY6" fmla="*/ 76 h 3099"/>
              <a:gd name="TX7" fmla="*/ 2963 w 3493"/>
              <a:gd name="TY7" fmla="*/ 108 h 3099"/>
              <a:gd name="TX8" fmla="*/ 3026 w 3493"/>
              <a:gd name="TY8" fmla="*/ 143 h 3099"/>
              <a:gd name="TX9" fmla="*/ 3088 w 3493"/>
              <a:gd name="TY9" fmla="*/ 183 h 3099"/>
              <a:gd name="TX10" fmla="*/ 3147 w 3493"/>
              <a:gd name="TY10" fmla="*/ 230 h 3099"/>
              <a:gd name="TX11" fmla="*/ 3204 w 3493"/>
              <a:gd name="TY11" fmla="*/ 281 h 3099"/>
              <a:gd name="TX12" fmla="*/ 3256 w 3493"/>
              <a:gd name="TY12" fmla="*/ 336 h 3099"/>
              <a:gd name="TX13" fmla="*/ 3303 w 3493"/>
              <a:gd name="TY13" fmla="*/ 394 h 3099"/>
              <a:gd name="TX14" fmla="*/ 3345 w 3493"/>
              <a:gd name="TY14" fmla="*/ 455 h 3099"/>
              <a:gd name="TX15" fmla="*/ 3382 w 3493"/>
              <a:gd name="TY15" fmla="*/ 518 h 3099"/>
              <a:gd name="TX16" fmla="*/ 3413 w 3493"/>
              <a:gd name="TY16" fmla="*/ 582 h 3099"/>
              <a:gd name="TX17" fmla="*/ 3439 w 3493"/>
              <a:gd name="TY17" fmla="*/ 650 h 3099"/>
              <a:gd name="TX18" fmla="*/ 3460 w 3493"/>
              <a:gd name="TY18" fmla="*/ 717 h 3099"/>
              <a:gd name="TX19" fmla="*/ 3475 w 3493"/>
              <a:gd name="TY19" fmla="*/ 786 h 3099"/>
              <a:gd name="TX20" fmla="*/ 3486 w 3493"/>
              <a:gd name="TY20" fmla="*/ 856 h 3099"/>
              <a:gd name="TX21" fmla="*/ 3491 w 3493"/>
              <a:gd name="TY21" fmla="*/ 926 h 3099"/>
              <a:gd name="TX22" fmla="*/ 3491 w 3493"/>
              <a:gd name="TY22" fmla="*/ 996 h 3099"/>
              <a:gd name="TX23" fmla="*/ 3486 w 3493"/>
              <a:gd name="TY23" fmla="*/ 1066 h 3099"/>
              <a:gd name="TX24" fmla="*/ 3475 w 3493"/>
              <a:gd name="TY24" fmla="*/ 1136 h 3099"/>
              <a:gd name="TX25" fmla="*/ 3460 w 3493"/>
              <a:gd name="TY25" fmla="*/ 1205 h 3099"/>
              <a:gd name="TX26" fmla="*/ 3439 w 3493"/>
              <a:gd name="TY26" fmla="*/ 1273 h 3099"/>
              <a:gd name="TX27" fmla="*/ 3413 w 3493"/>
              <a:gd name="TY27" fmla="*/ 1339 h 3099"/>
              <a:gd name="TX28" fmla="*/ 3382 w 3493"/>
              <a:gd name="TY28" fmla="*/ 1404 h 3099"/>
              <a:gd name="TX29" fmla="*/ 3345 w 3493"/>
              <a:gd name="TY29" fmla="*/ 1467 h 3099"/>
              <a:gd name="TX30" fmla="*/ 3303 w 3493"/>
              <a:gd name="TY30" fmla="*/ 1528 h 3099"/>
              <a:gd name="TX31" fmla="*/ 3256 w 3493"/>
              <a:gd name="TY31" fmla="*/ 1586 h 3099"/>
              <a:gd name="TX32" fmla="*/ 3204 w 3493"/>
              <a:gd name="TY32" fmla="*/ 1641 h 3099"/>
              <a:gd name="TX33" fmla="*/ 2007 w 3493"/>
              <a:gd name="TY33" fmla="*/ 2813 h 3099"/>
              <a:gd name="TX34" fmla="*/ 1988 w 3493"/>
              <a:gd name="TY34" fmla="*/ 2828 h 3099"/>
              <a:gd name="TX35" fmla="*/ 1965 w 3493"/>
              <a:gd name="TY35" fmla="*/ 2838 h 3099"/>
              <a:gd name="TX36" fmla="*/ 1942 w 3493"/>
              <a:gd name="TY36" fmla="*/ 2844 h 3099"/>
              <a:gd name="TX37" fmla="*/ 1918 w 3493"/>
              <a:gd name="TY37" fmla="*/ 2844 h 3099"/>
              <a:gd name="TX38" fmla="*/ 1894 w 3493"/>
              <a:gd name="TY38" fmla="*/ 2838 h 3099"/>
              <a:gd name="TX39" fmla="*/ 1873 w 3493"/>
              <a:gd name="TY39" fmla="*/ 2828 h 3099"/>
              <a:gd name="TX40" fmla="*/ 1853 w 3493"/>
              <a:gd name="TY40" fmla="*/ 2813 h 3099"/>
              <a:gd name="TX41" fmla="*/ 1837 w 3493"/>
              <a:gd name="TY41" fmla="*/ 2793 h 3099"/>
              <a:gd name="TX42" fmla="*/ 1827 w 3493"/>
              <a:gd name="TY42" fmla="*/ 2772 h 3099"/>
              <a:gd name="TX43" fmla="*/ 1821 w 3493"/>
              <a:gd name="TY43" fmla="*/ 2749 h 3099"/>
              <a:gd name="TX44" fmla="*/ 1821 w 3493"/>
              <a:gd name="TY44" fmla="*/ 2726 h 3099"/>
              <a:gd name="TX45" fmla="*/ 1827 w 3493"/>
              <a:gd name="TY45" fmla="*/ 2703 h 3099"/>
              <a:gd name="TX46" fmla="*/ 1837 w 3493"/>
              <a:gd name="TY46" fmla="*/ 2681 h 3099"/>
              <a:gd name="TX47" fmla="*/ 1853 w 3493"/>
              <a:gd name="TY47" fmla="*/ 2662 h 3099"/>
              <a:gd name="TX48" fmla="*/ 3035 w 3493"/>
              <a:gd name="TY48" fmla="*/ 1505 h 3099"/>
              <a:gd name="TX49" fmla="*/ 3079 w 3493"/>
              <a:gd name="TY49" fmla="*/ 1458 h 3099"/>
              <a:gd name="TX50" fmla="*/ 3118 w 3493"/>
              <a:gd name="TY50" fmla="*/ 1407 h 3099"/>
              <a:gd name="TX51" fmla="*/ 3153 w 3493"/>
              <a:gd name="TY51" fmla="*/ 1355 h 3099"/>
              <a:gd name="TX52" fmla="*/ 3183 w 3493"/>
              <a:gd name="TY52" fmla="*/ 1300 h 3099"/>
              <a:gd name="TX53" fmla="*/ 3208 w 3493"/>
              <a:gd name="TY53" fmla="*/ 1243 h 3099"/>
              <a:gd name="TX54" fmla="*/ 3228 w 3493"/>
              <a:gd name="TY54" fmla="*/ 1185 h 3099"/>
              <a:gd name="TX55" fmla="*/ 3242 w 3493"/>
              <a:gd name="TY55" fmla="*/ 1126 h 3099"/>
              <a:gd name="TX56" fmla="*/ 3253 w 3493"/>
              <a:gd name="TY56" fmla="*/ 1066 h 3099"/>
              <a:gd name="TX57" fmla="*/ 3257 w 3493"/>
              <a:gd name="TY57" fmla="*/ 1006 h 3099"/>
              <a:gd name="TX58" fmla="*/ 3257 w 3493"/>
              <a:gd name="TY58" fmla="*/ 946 h 3099"/>
              <a:gd name="TX59" fmla="*/ 3253 w 3493"/>
              <a:gd name="TY59" fmla="*/ 885 h 3099"/>
              <a:gd name="TX60" fmla="*/ 3242 w 3493"/>
              <a:gd name="TY60" fmla="*/ 826 h 3099"/>
              <a:gd name="TX61" fmla="*/ 3228 w 3493"/>
              <a:gd name="TY61" fmla="*/ 766 h 3099"/>
              <a:gd name="TX62" fmla="*/ 3208 w 3493"/>
              <a:gd name="TY62" fmla="*/ 709 h 3099"/>
              <a:gd name="TX63" fmla="*/ 3183 w 3493"/>
              <a:gd name="TY63" fmla="*/ 653 h 3099"/>
              <a:gd name="TX64" fmla="*/ 3153 w 3493"/>
              <a:gd name="TY64" fmla="*/ 598 h 3099"/>
              <a:gd name="TX65" fmla="*/ 3118 w 3493"/>
              <a:gd name="TY65" fmla="*/ 545 h 3099"/>
              <a:gd name="TX66" fmla="*/ 3079 w 3493"/>
              <a:gd name="TY66" fmla="*/ 495 h 3099"/>
              <a:gd name="TX67" fmla="*/ 3035 w 3493"/>
              <a:gd name="TY67" fmla="*/ 448 h 3099"/>
              <a:gd name="TX68" fmla="*/ 2985 w 3493"/>
              <a:gd name="TY68" fmla="*/ 403 h 3099"/>
              <a:gd name="TX69" fmla="*/ 2935 w 3493"/>
              <a:gd name="TY69" fmla="*/ 364 h 3099"/>
              <a:gd name="TX70" fmla="*/ 2881 w 3493"/>
              <a:gd name="TY70" fmla="*/ 331 h 3099"/>
              <a:gd name="TX71" fmla="*/ 2825 w 3493"/>
              <a:gd name="TY71" fmla="*/ 301 h 3099"/>
              <a:gd name="TX72" fmla="*/ 2767 w 3493"/>
              <a:gd name="TY72" fmla="*/ 277 h 3099"/>
              <a:gd name="TX73" fmla="*/ 2708 w 3493"/>
              <a:gd name="TY73" fmla="*/ 258 h 3099"/>
              <a:gd name="TX74" fmla="*/ 2648 w 3493"/>
              <a:gd name="TY74" fmla="*/ 243 h 3099"/>
              <a:gd name="TX75" fmla="*/ 2586 w 3493"/>
              <a:gd name="TY75" fmla="*/ 234 h 3099"/>
              <a:gd name="TX76" fmla="*/ 2525 w 3493"/>
              <a:gd name="TY76" fmla="*/ 229 h 3099"/>
              <a:gd name="TX77" fmla="*/ 2464 w 3493"/>
              <a:gd name="TY77" fmla="*/ 229 h 3099"/>
              <a:gd name="TX78" fmla="*/ 2402 w 3493"/>
              <a:gd name="TY78" fmla="*/ 234 h 3099"/>
              <a:gd name="TX79" fmla="*/ 2340 w 3493"/>
              <a:gd name="TY79" fmla="*/ 243 h 3099"/>
              <a:gd name="TX80" fmla="*/ 2280 w 3493"/>
              <a:gd name="TY80" fmla="*/ 258 h 3099"/>
              <a:gd name="TX81" fmla="*/ 2221 w 3493"/>
              <a:gd name="TY81" fmla="*/ 277 h 3099"/>
              <a:gd name="TX82" fmla="*/ 2164 w 3493"/>
              <a:gd name="TY82" fmla="*/ 301 h 3099"/>
              <a:gd name="TX83" fmla="*/ 2108 w 3493"/>
              <a:gd name="TY83" fmla="*/ 331 h 3099"/>
              <a:gd name="TX84" fmla="*/ 2055 w 3493"/>
              <a:gd name="TY84" fmla="*/ 364 h 3099"/>
              <a:gd name="TX85" fmla="*/ 2003 w 3493"/>
              <a:gd name="TY85" fmla="*/ 403 h 3099"/>
              <a:gd name="TX86" fmla="*/ 1955 w 3493"/>
              <a:gd name="TY86" fmla="*/ 448 h 3099"/>
              <a:gd name="TX87" fmla="*/ 378 w 3493"/>
              <a:gd name="TY87" fmla="*/ 1972 h 3099"/>
              <a:gd name="TX88" fmla="*/ 341 w 3493"/>
              <a:gd name="TY88" fmla="*/ 2013 h 3099"/>
              <a:gd name="TX89" fmla="*/ 307 w 3493"/>
              <a:gd name="TY89" fmla="*/ 2057 h 3099"/>
              <a:gd name="TX90" fmla="*/ 280 w 3493"/>
              <a:gd name="TY90" fmla="*/ 2102 h 3099"/>
              <a:gd name="TX91" fmla="*/ 258 w 3493"/>
              <a:gd name="TY91" fmla="*/ 2149 h 3099"/>
              <a:gd name="TX92" fmla="*/ 241 w 3493"/>
              <a:gd name="TY92" fmla="*/ 2199 h 3099"/>
              <a:gd name="TX93" fmla="*/ 228 w 3493"/>
              <a:gd name="TY93" fmla="*/ 2248 h 3099"/>
              <a:gd name="TX94" fmla="*/ 220 w 3493"/>
              <a:gd name="TY94" fmla="*/ 2299 h 3099"/>
              <a:gd name="TX95" fmla="*/ 218 w 3493"/>
              <a:gd name="TY95" fmla="*/ 2350 h 3099"/>
              <a:gd name="TX96" fmla="*/ 220 w 3493"/>
              <a:gd name="TY96" fmla="*/ 2402 h 3099"/>
              <a:gd name="TX97" fmla="*/ 228 w 3493"/>
              <a:gd name="TY97" fmla="*/ 2452 h 3099"/>
              <a:gd name="TX98" fmla="*/ 241 w 3493"/>
              <a:gd name="TY98" fmla="*/ 2503 h 3099"/>
              <a:gd name="TX99" fmla="*/ 258 w 3493"/>
              <a:gd name="TY99" fmla="*/ 2551 h 3099"/>
              <a:gd name="TX100" fmla="*/ 280 w 3493"/>
              <a:gd name="TY100" fmla="*/ 2599 h 3099"/>
              <a:gd name="TX101" fmla="*/ 307 w 3493"/>
              <a:gd name="TY101" fmla="*/ 2644 h 3099"/>
              <a:gd name="TX102" fmla="*/ 341 w 3493"/>
              <a:gd name="TY102" fmla="*/ 2687 h 3099"/>
              <a:gd name="TX103" fmla="*/ 378 w 3493"/>
              <a:gd name="TY103" fmla="*/ 2728 h 3099"/>
              <a:gd name="TX104" fmla="*/ 419 w 3493"/>
              <a:gd name="TY104" fmla="*/ 2765 h 3099"/>
              <a:gd name="TX105" fmla="*/ 463 w 3493"/>
              <a:gd name="TY105" fmla="*/ 2796 h 3099"/>
              <a:gd name="TX106" fmla="*/ 509 w 3493"/>
              <a:gd name="TY106" fmla="*/ 2824 h 3099"/>
              <a:gd name="TX107" fmla="*/ 558 w 3493"/>
              <a:gd name="TY107" fmla="*/ 2846 h 3099"/>
              <a:gd name="TX108" fmla="*/ 608 w 3493"/>
              <a:gd name="TY108" fmla="*/ 2863 h 3099"/>
              <a:gd name="TX109" fmla="*/ 660 w 3493"/>
              <a:gd name="TY109" fmla="*/ 2874 h 3099"/>
              <a:gd name="TX110" fmla="*/ 711 w 3493"/>
              <a:gd name="TY110" fmla="*/ 2882 h 3099"/>
              <a:gd name="TX111" fmla="*/ 763 w 3493"/>
              <a:gd name="TY111" fmla="*/ 2885 h 3099"/>
              <a:gd name="TX112" fmla="*/ 816 w 3493"/>
              <a:gd name="TY112" fmla="*/ 2882 h 3099"/>
              <a:gd name="TX113" fmla="*/ 867 w 3493"/>
              <a:gd name="TY113" fmla="*/ 2874 h 3099"/>
              <a:gd name="TX114" fmla="*/ 919 w 3493"/>
              <a:gd name="TY114" fmla="*/ 2863 h 3099"/>
              <a:gd name="TX115" fmla="*/ 968 w 3493"/>
              <a:gd name="TY115" fmla="*/ 2846 h 3099"/>
              <a:gd name="TX116" fmla="*/ 1018 w 3493"/>
              <a:gd name="TY116" fmla="*/ 2824 h 3099"/>
              <a:gd name="TX117" fmla="*/ 1064 w 3493"/>
              <a:gd name="TY117" fmla="*/ 2796 h 3099"/>
              <a:gd name="TX118" fmla="*/ 1108 w 3493"/>
              <a:gd name="TY118" fmla="*/ 2765 h 3099"/>
              <a:gd name="TX119" fmla="*/ 1149 w 3493"/>
              <a:gd name="TY119" fmla="*/ 2728 h 3099"/>
              <a:gd name="TX120" fmla="*/ 2741 w 3493"/>
              <a:gd name="TY120" fmla="*/ 1187 h 3099"/>
              <a:gd name="TX121" fmla="*/ 2768 w 3493"/>
              <a:gd name="TY121" fmla="*/ 1158 h 3099"/>
              <a:gd name="TX122" fmla="*/ 2791 w 3493"/>
              <a:gd name="TY122" fmla="*/ 1125 h 3099"/>
              <a:gd name="TX123" fmla="*/ 2809 w 3493"/>
              <a:gd name="TY123" fmla="*/ 1091 h 3099"/>
              <a:gd name="TX124" fmla="*/ 2823 w 3493"/>
              <a:gd name="TY124" fmla="*/ 1055 h 3099"/>
              <a:gd name="TX125" fmla="*/ 2831 w 3493"/>
              <a:gd name="TY125" fmla="*/ 1018 h 3099"/>
              <a:gd name="TX126" fmla="*/ 2837 w 3493"/>
              <a:gd name="TY126" fmla="*/ 980 h 3099"/>
              <a:gd name="TX127" fmla="*/ 2837 w 3493"/>
              <a:gd name="TY127" fmla="*/ 942 h 3099"/>
              <a:gd name="TX128" fmla="*/ 2831 w 3493"/>
              <a:gd name="TY128" fmla="*/ 904 h 3099"/>
              <a:gd name="TX129" fmla="*/ 2823 w 3493"/>
              <a:gd name="TY129" fmla="*/ 867 h 3099"/>
              <a:gd name="TX130" fmla="*/ 2809 w 3493"/>
              <a:gd name="TY130" fmla="*/ 832 h 3099"/>
              <a:gd name="TX131" fmla="*/ 2791 w 3493"/>
              <a:gd name="TY131" fmla="*/ 797 h 3099"/>
              <a:gd name="TX132" fmla="*/ 2768 w 3493"/>
              <a:gd name="TY132" fmla="*/ 764 h 3099"/>
              <a:gd name="TX133" fmla="*/ 2741 w 3493"/>
              <a:gd name="TY133" fmla="*/ 734 h 3099"/>
              <a:gd name="TX134" fmla="*/ 2710 w 3493"/>
              <a:gd name="TY134" fmla="*/ 707 h 3099"/>
              <a:gd name="TX135" fmla="*/ 2677 w 3493"/>
              <a:gd name="TY135" fmla="*/ 685 h 3099"/>
              <a:gd name="TX136" fmla="*/ 2642 w 3493"/>
              <a:gd name="TY136" fmla="*/ 668 h 3099"/>
              <a:gd name="TX137" fmla="*/ 2605 w 3493"/>
              <a:gd name="TY137" fmla="*/ 654 h 3099"/>
              <a:gd name="TX138" fmla="*/ 2567 w 3493"/>
              <a:gd name="TY138" fmla="*/ 645 h 3099"/>
              <a:gd name="TX139" fmla="*/ 2528 w 3493"/>
              <a:gd name="TY139" fmla="*/ 641 h 3099"/>
              <a:gd name="TX140" fmla="*/ 2490 w 3493"/>
              <a:gd name="TY140" fmla="*/ 641 h 3099"/>
              <a:gd name="TX141" fmla="*/ 2452 w 3493"/>
              <a:gd name="TY141" fmla="*/ 645 h 3099"/>
              <a:gd name="TX142" fmla="*/ 2415 w 3493"/>
              <a:gd name="TY142" fmla="*/ 654 h 3099"/>
              <a:gd name="TX143" fmla="*/ 2377 w 3493"/>
              <a:gd name="TY143" fmla="*/ 668 h 3099"/>
              <a:gd name="TX144" fmla="*/ 2343 w 3493"/>
              <a:gd name="TY144" fmla="*/ 685 h 3099"/>
              <a:gd name="TX145" fmla="*/ 2309 w 3493"/>
              <a:gd name="TY145" fmla="*/ 707 h 3099"/>
              <a:gd name="TX146" fmla="*/ 2278 w 3493"/>
              <a:gd name="TY146" fmla="*/ 734 h 3099"/>
              <a:gd name="TX147" fmla="*/ 1082 w 3493"/>
              <a:gd name="TY147" fmla="*/ 1906 h 3099"/>
              <a:gd name="TX148" fmla="*/ 1062 w 3493"/>
              <a:gd name="TY148" fmla="*/ 1922 h 3099"/>
              <a:gd name="TX149" fmla="*/ 1040 w 3493"/>
              <a:gd name="TY149" fmla="*/ 1931 h 3099"/>
              <a:gd name="TX150" fmla="*/ 1017 w 3493"/>
              <a:gd name="TY150" fmla="*/ 1937 h 3099"/>
              <a:gd name="TX151" fmla="*/ 992 w 3493"/>
              <a:gd name="TY151" fmla="*/ 1937 h 3099"/>
              <a:gd name="TX152" fmla="*/ 969 w 3493"/>
              <a:gd name="TY152" fmla="*/ 1931 h 3099"/>
              <a:gd name="TX153" fmla="*/ 947 w 3493"/>
              <a:gd name="TY153" fmla="*/ 1922 h 3099"/>
              <a:gd name="TX154" fmla="*/ 927 w 3493"/>
              <a:gd name="TY154" fmla="*/ 1906 h 3099"/>
              <a:gd name="TX155" fmla="*/ 911 w 3493"/>
              <a:gd name="TY155" fmla="*/ 1887 h 3099"/>
              <a:gd name="TX156" fmla="*/ 900 w 3493"/>
              <a:gd name="TY156" fmla="*/ 1865 h 3099"/>
              <a:gd name="TX157" fmla="*/ 896 w 3493"/>
              <a:gd name="TY157" fmla="*/ 1842 h 3099"/>
              <a:gd name="TX158" fmla="*/ 896 w 3493"/>
              <a:gd name="TY158" fmla="*/ 1819 h 3099"/>
              <a:gd name="TX159" fmla="*/ 900 w 3493"/>
              <a:gd name="TY159" fmla="*/ 1796 h 3099"/>
              <a:gd name="TX160" fmla="*/ 911 w 3493"/>
              <a:gd name="TY160" fmla="*/ 1775 h 3099"/>
              <a:gd name="TX161" fmla="*/ 927 w 3493"/>
              <a:gd name="TY161" fmla="*/ 1755 h 3099"/>
              <a:gd name="TX162" fmla="*/ 2123 w 3493"/>
              <a:gd name="TY162" fmla="*/ 583 h 3099"/>
              <a:gd name="TX163" fmla="*/ 2165 w 3493"/>
              <a:gd name="TY163" fmla="*/ 546 h 3099"/>
              <a:gd name="TX164" fmla="*/ 2209 w 3493"/>
              <a:gd name="TY164" fmla="*/ 515 h 3099"/>
              <a:gd name="TX165" fmla="*/ 2255 w 3493"/>
              <a:gd name="TY165" fmla="*/ 488 h 3099"/>
              <a:gd name="TX166" fmla="*/ 2304 w 3493"/>
              <a:gd name="TY166" fmla="*/ 465 h 3099"/>
              <a:gd name="TX167" fmla="*/ 2354 w 3493"/>
              <a:gd name="TY167" fmla="*/ 449 h 3099"/>
              <a:gd name="TX168" fmla="*/ 2405 w 3493"/>
              <a:gd name="TY168" fmla="*/ 436 h 3099"/>
              <a:gd name="TX169" fmla="*/ 2457 w 3493"/>
              <a:gd name="TY169" fmla="*/ 429 h 3099"/>
              <a:gd name="TX170" fmla="*/ 2509 w 3493"/>
              <a:gd name="TY170" fmla="*/ 427 h 3099"/>
              <a:gd name="TX171" fmla="*/ 2562 w 3493"/>
              <a:gd name="TY171" fmla="*/ 429 h 3099"/>
              <a:gd name="TX172" fmla="*/ 2613 w 3493"/>
              <a:gd name="TY172" fmla="*/ 436 h 3099"/>
              <a:gd name="TX173" fmla="*/ 2665 w 3493"/>
              <a:gd name="TY173" fmla="*/ 449 h 3099"/>
              <a:gd name="TX174" fmla="*/ 2714 w 3493"/>
              <a:gd name="TY174" fmla="*/ 465 h 3099"/>
              <a:gd name="TX175" fmla="*/ 2763 w 3493"/>
              <a:gd name="TY175" fmla="*/ 488 h 3099"/>
              <a:gd name="TX176" fmla="*/ 2810 w 3493"/>
              <a:gd name="TY176" fmla="*/ 515 h 3099"/>
              <a:gd name="TX177" fmla="*/ 2854 w 3493"/>
              <a:gd name="TY177" fmla="*/ 546 h 3099"/>
              <a:gd name="TX178" fmla="*/ 2895 w 3493"/>
              <a:gd name="TY178" fmla="*/ 583 h 3099"/>
              <a:gd name="TX179" fmla="*/ 2932 w 3493"/>
              <a:gd name="TY179" fmla="*/ 623 h 3099"/>
              <a:gd name="TX180" fmla="*/ 2965 w 3493"/>
              <a:gd name="TY180" fmla="*/ 666 h 3099"/>
              <a:gd name="TX181" fmla="*/ 2993 w 3493"/>
              <a:gd name="TY181" fmla="*/ 713 h 3099"/>
              <a:gd name="TX182" fmla="*/ 3015 w 3493"/>
              <a:gd name="TY182" fmla="*/ 760 h 3099"/>
              <a:gd name="TX183" fmla="*/ 3032 w 3493"/>
              <a:gd name="TY183" fmla="*/ 809 h 3099"/>
              <a:gd name="TX184" fmla="*/ 3045 w 3493"/>
              <a:gd name="TY184" fmla="*/ 859 h 3099"/>
              <a:gd name="TX185" fmla="*/ 3053 w 3493"/>
              <a:gd name="TY185" fmla="*/ 910 h 3099"/>
              <a:gd name="TX186" fmla="*/ 3055 w 3493"/>
              <a:gd name="TY186" fmla="*/ 961 h 3099"/>
              <a:gd name="TX187" fmla="*/ 3053 w 3493"/>
              <a:gd name="TY187" fmla="*/ 1012 h 3099"/>
              <a:gd name="TX188" fmla="*/ 3045 w 3493"/>
              <a:gd name="TY188" fmla="*/ 1063 h 3099"/>
              <a:gd name="TX189" fmla="*/ 3032 w 3493"/>
              <a:gd name="TY189" fmla="*/ 1113 h 3099"/>
              <a:gd name="TX190" fmla="*/ 3015 w 3493"/>
              <a:gd name="TY190" fmla="*/ 1162 h 3099"/>
              <a:gd name="TX191" fmla="*/ 2993 w 3493"/>
              <a:gd name="TY191" fmla="*/ 1209 h 3099"/>
              <a:gd name="TX192" fmla="*/ 2965 w 3493"/>
              <a:gd name="TY192" fmla="*/ 1255 h 3099"/>
              <a:gd name="TX193" fmla="*/ 2932 w 3493"/>
              <a:gd name="TY193" fmla="*/ 1298 h 3099"/>
              <a:gd name="TX194" fmla="*/ 2895 w 3493"/>
              <a:gd name="TY194" fmla="*/ 1339 h 3099"/>
              <a:gd name="TX195" fmla="*/ 1303 w 3493"/>
              <a:gd name="TY195" fmla="*/ 2879 h 3099"/>
              <a:gd name="TX196" fmla="*/ 1255 w 3493"/>
              <a:gd name="TY196" fmla="*/ 2923 h 3099"/>
              <a:gd name="TX197" fmla="*/ 1203 w 3493"/>
              <a:gd name="TY197" fmla="*/ 2962 h 3099"/>
              <a:gd name="TX198" fmla="*/ 1150 w 3493"/>
              <a:gd name="TY198" fmla="*/ 2995 h 3099"/>
              <a:gd name="TX199" fmla="*/ 1094 w 3493"/>
              <a:gd name="TY199" fmla="*/ 3025 h 3099"/>
              <a:gd name="TX200" fmla="*/ 1036 w 3493"/>
              <a:gd name="TY200" fmla="*/ 3049 h 3099"/>
              <a:gd name="TX201" fmla="*/ 977 w 3493"/>
              <a:gd name="TY201" fmla="*/ 3068 h 3099"/>
              <a:gd name="TX202" fmla="*/ 917 w 3493"/>
              <a:gd name="TY202" fmla="*/ 3083 h 3099"/>
              <a:gd name="TX203" fmla="*/ 855 w 3493"/>
              <a:gd name="TY203" fmla="*/ 3092 h 3099"/>
              <a:gd name="TX204" fmla="*/ 794 w 3493"/>
              <a:gd name="TY204" fmla="*/ 3097 h 3099"/>
              <a:gd name="TX205" fmla="*/ 733 w 3493"/>
              <a:gd name="TY205" fmla="*/ 3097 h 3099"/>
              <a:gd name="TX206" fmla="*/ 671 w 3493"/>
              <a:gd name="TY206" fmla="*/ 3092 h 3099"/>
              <a:gd name="TX207" fmla="*/ 609 w 3493"/>
              <a:gd name="TY207" fmla="*/ 3083 h 3099"/>
              <a:gd name="TX208" fmla="*/ 549 w 3493"/>
              <a:gd name="TY208" fmla="*/ 3068 h 3099"/>
              <a:gd name="TX209" fmla="*/ 490 w 3493"/>
              <a:gd name="TY209" fmla="*/ 3049 h 3099"/>
              <a:gd name="TX210" fmla="*/ 433 w 3493"/>
              <a:gd name="TY210" fmla="*/ 3025 h 3099"/>
              <a:gd name="TX211" fmla="*/ 377 w 3493"/>
              <a:gd name="TY211" fmla="*/ 2995 h 3099"/>
              <a:gd name="TX212" fmla="*/ 323 w 3493"/>
              <a:gd name="TY212" fmla="*/ 2962 h 3099"/>
              <a:gd name="TX213" fmla="*/ 272 w 3493"/>
              <a:gd name="TY213" fmla="*/ 2923 h 3099"/>
              <a:gd name="TX214" fmla="*/ 224 w 3493"/>
              <a:gd name="TY214" fmla="*/ 2879 h 3099"/>
              <a:gd name="TX215" fmla="*/ 178 w 3493"/>
              <a:gd name="TY215" fmla="*/ 2832 h 3099"/>
              <a:gd name="TX216" fmla="*/ 139 w 3493"/>
              <a:gd name="TY216" fmla="*/ 2782 h 3099"/>
              <a:gd name="TX217" fmla="*/ 104 w 3493"/>
              <a:gd name="TY217" fmla="*/ 2729 h 3099"/>
              <a:gd name="TX218" fmla="*/ 75 w 3493"/>
              <a:gd name="TY218" fmla="*/ 2674 h 3099"/>
              <a:gd name="TX219" fmla="*/ 51 w 3493"/>
              <a:gd name="TY219" fmla="*/ 2617 h 3099"/>
              <a:gd name="TX220" fmla="*/ 30 w 3493"/>
              <a:gd name="TY220" fmla="*/ 2560 h 3099"/>
              <a:gd name="TX221" fmla="*/ 15 w 3493"/>
              <a:gd name="TY221" fmla="*/ 2501 h 3099"/>
              <a:gd name="TX222" fmla="*/ 5 w 3493"/>
              <a:gd name="TY222" fmla="*/ 2441 h 3099"/>
              <a:gd name="TX223" fmla="*/ 0 w 3493"/>
              <a:gd name="TY223" fmla="*/ 2381 h 3099"/>
              <a:gd name="TX224" fmla="*/ 0 w 3493"/>
              <a:gd name="TY224" fmla="*/ 2321 h 3099"/>
              <a:gd name="TX225" fmla="*/ 5 w 3493"/>
              <a:gd name="TY225" fmla="*/ 2260 h 3099"/>
              <a:gd name="TX226" fmla="*/ 15 w 3493"/>
              <a:gd name="TY226" fmla="*/ 2200 h 3099"/>
              <a:gd name="TX227" fmla="*/ 30 w 3493"/>
              <a:gd name="TY227" fmla="*/ 2141 h 3099"/>
              <a:gd name="TX228" fmla="*/ 51 w 3493"/>
              <a:gd name="TY228" fmla="*/ 2083 h 3099"/>
              <a:gd name="TX229" fmla="*/ 75 w 3493"/>
              <a:gd name="TY229" fmla="*/ 2027 h 3099"/>
              <a:gd name="TX230" fmla="*/ 104 w 3493"/>
              <a:gd name="TY230" fmla="*/ 1972 h 3099"/>
              <a:gd name="TX231" fmla="*/ 139 w 3493"/>
              <a:gd name="TY231" fmla="*/ 1920 h 3099"/>
              <a:gd name="TX232" fmla="*/ 178 w 3493"/>
              <a:gd name="TY232" fmla="*/ 1869 h 3099"/>
              <a:gd name="TX233" fmla="*/ 224 w 3493"/>
              <a:gd name="TY233" fmla="*/ 1822 h 3099"/>
              <a:gd name="TX234" fmla="*/ 1815 w 3493"/>
              <a:gd name="TY234" fmla="*/ 281 h 3099"/>
              <a:gd name="TX235" fmla="*/ 1872 w 3493"/>
              <a:gd name="TY235" fmla="*/ 230 h 3099"/>
              <a:gd name="TX236" fmla="*/ 1931 w 3493"/>
              <a:gd name="TY236" fmla="*/ 183 h 3099"/>
              <a:gd name="TX237" fmla="*/ 1992 w 3493"/>
              <a:gd name="TY237" fmla="*/ 143 h 3099"/>
              <a:gd name="TX238" fmla="*/ 2057 w 3493"/>
              <a:gd name="TY238" fmla="*/ 108 h 3099"/>
              <a:gd name="TX239" fmla="*/ 2123 w 3493"/>
              <a:gd name="TY239" fmla="*/ 76 h 3099"/>
              <a:gd name="TX240" fmla="*/ 2191 w 3493"/>
              <a:gd name="TY240" fmla="*/ 51 h 3099"/>
              <a:gd name="TX241" fmla="*/ 2261 w 3493"/>
              <a:gd name="TY241" fmla="*/ 31 h 3099"/>
              <a:gd name="TX242" fmla="*/ 2331 w 3493"/>
              <a:gd name="TY242" fmla="*/ 15 h 3099"/>
              <a:gd name="TX243" fmla="*/ 2402 w 3493"/>
              <a:gd name="TY243" fmla="*/ 5 h 3099"/>
              <a:gd name="TX244" fmla="*/ 2474 w 3493"/>
              <a:gd name="TY244" fmla="*/ 0 h 30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3" h="3099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6723380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8.4.1 이미지의 잠재 공간에서 샘플링하기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809625" y="1746250"/>
            <a:ext cx="11097260" cy="28619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 b="1">
                <a:latin typeface="맑은 고딕" charset="0"/>
                <a:ea typeface="맑은 고딕" charset="0"/>
              </a:rPr>
              <a:t>변이형 오토인코더(Variational AutoEncoders, VAE)</a:t>
            </a:r>
            <a:endParaRPr lang="ko-KR" altLang="en-US" sz="1800" b="1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1800">
                <a:latin typeface="맑은 고딕" charset="0"/>
                <a:ea typeface="맑은 고딕" charset="0"/>
              </a:rPr>
              <a:t>-&gt;  구조적인 잠재 공간을 학습하는 데 뛰어남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1800">
                <a:latin typeface="맑은 고딕" charset="0"/>
                <a:ea typeface="맑은 고딕" charset="0"/>
              </a:rPr>
              <a:t>     이 공간에서 특정 방향은 데이터에서 의미 있는 변화의 방향을 인코딩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 b="1">
                <a:latin typeface="맑은 고딕" charset="0"/>
                <a:ea typeface="맑은 고딕" charset="0"/>
              </a:rPr>
              <a:t>적대적 생성 네트워크(Generative Adversarial Networks, GAN)</a:t>
            </a:r>
            <a:endParaRPr lang="ko-KR" altLang="en-US" sz="1800" b="1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1800">
                <a:latin typeface="맑은 고딕" charset="0"/>
                <a:ea typeface="맑은 고딕" charset="0"/>
              </a:rPr>
              <a:t>-&gt;  매우 실제 같은 이미지를 생성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1800">
                <a:latin typeface="맑은 고딕" charset="0"/>
                <a:ea typeface="맑은 고딕" charset="0"/>
              </a:rPr>
              <a:t>     여기에서 만든 잠재 공간은 구조적이거나 연속성이 없을 수 있음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29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035" cy="248285"/>
          </a:xfrm>
          <a:custGeom>
            <a:avLst/>
            <a:gdLst>
              <a:gd name="TX0" fmla="*/ 2474 w 3493"/>
              <a:gd name="TY0" fmla="*/ 0 h 3099"/>
              <a:gd name="TX1" fmla="*/ 2546 w 3493"/>
              <a:gd name="TY1" fmla="*/ 0 h 3099"/>
              <a:gd name="TX2" fmla="*/ 2618 w 3493"/>
              <a:gd name="TY2" fmla="*/ 5 h 3099"/>
              <a:gd name="TX3" fmla="*/ 2689 w 3493"/>
              <a:gd name="TY3" fmla="*/ 15 h 3099"/>
              <a:gd name="TX4" fmla="*/ 2758 w 3493"/>
              <a:gd name="TY4" fmla="*/ 31 h 3099"/>
              <a:gd name="TX5" fmla="*/ 2828 w 3493"/>
              <a:gd name="TY5" fmla="*/ 51 h 3099"/>
              <a:gd name="TX6" fmla="*/ 2896 w 3493"/>
              <a:gd name="TY6" fmla="*/ 76 h 3099"/>
              <a:gd name="TX7" fmla="*/ 2963 w 3493"/>
              <a:gd name="TY7" fmla="*/ 108 h 3099"/>
              <a:gd name="TX8" fmla="*/ 3026 w 3493"/>
              <a:gd name="TY8" fmla="*/ 143 h 3099"/>
              <a:gd name="TX9" fmla="*/ 3088 w 3493"/>
              <a:gd name="TY9" fmla="*/ 183 h 3099"/>
              <a:gd name="TX10" fmla="*/ 3147 w 3493"/>
              <a:gd name="TY10" fmla="*/ 230 h 3099"/>
              <a:gd name="TX11" fmla="*/ 3204 w 3493"/>
              <a:gd name="TY11" fmla="*/ 281 h 3099"/>
              <a:gd name="TX12" fmla="*/ 3256 w 3493"/>
              <a:gd name="TY12" fmla="*/ 336 h 3099"/>
              <a:gd name="TX13" fmla="*/ 3303 w 3493"/>
              <a:gd name="TY13" fmla="*/ 394 h 3099"/>
              <a:gd name="TX14" fmla="*/ 3345 w 3493"/>
              <a:gd name="TY14" fmla="*/ 455 h 3099"/>
              <a:gd name="TX15" fmla="*/ 3382 w 3493"/>
              <a:gd name="TY15" fmla="*/ 518 h 3099"/>
              <a:gd name="TX16" fmla="*/ 3413 w 3493"/>
              <a:gd name="TY16" fmla="*/ 582 h 3099"/>
              <a:gd name="TX17" fmla="*/ 3439 w 3493"/>
              <a:gd name="TY17" fmla="*/ 650 h 3099"/>
              <a:gd name="TX18" fmla="*/ 3460 w 3493"/>
              <a:gd name="TY18" fmla="*/ 717 h 3099"/>
              <a:gd name="TX19" fmla="*/ 3475 w 3493"/>
              <a:gd name="TY19" fmla="*/ 786 h 3099"/>
              <a:gd name="TX20" fmla="*/ 3486 w 3493"/>
              <a:gd name="TY20" fmla="*/ 856 h 3099"/>
              <a:gd name="TX21" fmla="*/ 3491 w 3493"/>
              <a:gd name="TY21" fmla="*/ 926 h 3099"/>
              <a:gd name="TX22" fmla="*/ 3491 w 3493"/>
              <a:gd name="TY22" fmla="*/ 996 h 3099"/>
              <a:gd name="TX23" fmla="*/ 3486 w 3493"/>
              <a:gd name="TY23" fmla="*/ 1066 h 3099"/>
              <a:gd name="TX24" fmla="*/ 3475 w 3493"/>
              <a:gd name="TY24" fmla="*/ 1136 h 3099"/>
              <a:gd name="TX25" fmla="*/ 3460 w 3493"/>
              <a:gd name="TY25" fmla="*/ 1205 h 3099"/>
              <a:gd name="TX26" fmla="*/ 3439 w 3493"/>
              <a:gd name="TY26" fmla="*/ 1273 h 3099"/>
              <a:gd name="TX27" fmla="*/ 3413 w 3493"/>
              <a:gd name="TY27" fmla="*/ 1339 h 3099"/>
              <a:gd name="TX28" fmla="*/ 3382 w 3493"/>
              <a:gd name="TY28" fmla="*/ 1404 h 3099"/>
              <a:gd name="TX29" fmla="*/ 3345 w 3493"/>
              <a:gd name="TY29" fmla="*/ 1467 h 3099"/>
              <a:gd name="TX30" fmla="*/ 3303 w 3493"/>
              <a:gd name="TY30" fmla="*/ 1528 h 3099"/>
              <a:gd name="TX31" fmla="*/ 3256 w 3493"/>
              <a:gd name="TY31" fmla="*/ 1586 h 3099"/>
              <a:gd name="TX32" fmla="*/ 3204 w 3493"/>
              <a:gd name="TY32" fmla="*/ 1641 h 3099"/>
              <a:gd name="TX33" fmla="*/ 2007 w 3493"/>
              <a:gd name="TY33" fmla="*/ 2813 h 3099"/>
              <a:gd name="TX34" fmla="*/ 1988 w 3493"/>
              <a:gd name="TY34" fmla="*/ 2828 h 3099"/>
              <a:gd name="TX35" fmla="*/ 1965 w 3493"/>
              <a:gd name="TY35" fmla="*/ 2838 h 3099"/>
              <a:gd name="TX36" fmla="*/ 1942 w 3493"/>
              <a:gd name="TY36" fmla="*/ 2844 h 3099"/>
              <a:gd name="TX37" fmla="*/ 1918 w 3493"/>
              <a:gd name="TY37" fmla="*/ 2844 h 3099"/>
              <a:gd name="TX38" fmla="*/ 1894 w 3493"/>
              <a:gd name="TY38" fmla="*/ 2838 h 3099"/>
              <a:gd name="TX39" fmla="*/ 1873 w 3493"/>
              <a:gd name="TY39" fmla="*/ 2828 h 3099"/>
              <a:gd name="TX40" fmla="*/ 1853 w 3493"/>
              <a:gd name="TY40" fmla="*/ 2813 h 3099"/>
              <a:gd name="TX41" fmla="*/ 1837 w 3493"/>
              <a:gd name="TY41" fmla="*/ 2793 h 3099"/>
              <a:gd name="TX42" fmla="*/ 1827 w 3493"/>
              <a:gd name="TY42" fmla="*/ 2772 h 3099"/>
              <a:gd name="TX43" fmla="*/ 1821 w 3493"/>
              <a:gd name="TY43" fmla="*/ 2749 h 3099"/>
              <a:gd name="TX44" fmla="*/ 1821 w 3493"/>
              <a:gd name="TY44" fmla="*/ 2726 h 3099"/>
              <a:gd name="TX45" fmla="*/ 1827 w 3493"/>
              <a:gd name="TY45" fmla="*/ 2703 h 3099"/>
              <a:gd name="TX46" fmla="*/ 1837 w 3493"/>
              <a:gd name="TY46" fmla="*/ 2681 h 3099"/>
              <a:gd name="TX47" fmla="*/ 1853 w 3493"/>
              <a:gd name="TY47" fmla="*/ 2662 h 3099"/>
              <a:gd name="TX48" fmla="*/ 3035 w 3493"/>
              <a:gd name="TY48" fmla="*/ 1505 h 3099"/>
              <a:gd name="TX49" fmla="*/ 3079 w 3493"/>
              <a:gd name="TY49" fmla="*/ 1458 h 3099"/>
              <a:gd name="TX50" fmla="*/ 3118 w 3493"/>
              <a:gd name="TY50" fmla="*/ 1407 h 3099"/>
              <a:gd name="TX51" fmla="*/ 3153 w 3493"/>
              <a:gd name="TY51" fmla="*/ 1355 h 3099"/>
              <a:gd name="TX52" fmla="*/ 3183 w 3493"/>
              <a:gd name="TY52" fmla="*/ 1300 h 3099"/>
              <a:gd name="TX53" fmla="*/ 3208 w 3493"/>
              <a:gd name="TY53" fmla="*/ 1243 h 3099"/>
              <a:gd name="TX54" fmla="*/ 3228 w 3493"/>
              <a:gd name="TY54" fmla="*/ 1185 h 3099"/>
              <a:gd name="TX55" fmla="*/ 3242 w 3493"/>
              <a:gd name="TY55" fmla="*/ 1126 h 3099"/>
              <a:gd name="TX56" fmla="*/ 3253 w 3493"/>
              <a:gd name="TY56" fmla="*/ 1066 h 3099"/>
              <a:gd name="TX57" fmla="*/ 3257 w 3493"/>
              <a:gd name="TY57" fmla="*/ 1006 h 3099"/>
              <a:gd name="TX58" fmla="*/ 3257 w 3493"/>
              <a:gd name="TY58" fmla="*/ 946 h 3099"/>
              <a:gd name="TX59" fmla="*/ 3253 w 3493"/>
              <a:gd name="TY59" fmla="*/ 885 h 3099"/>
              <a:gd name="TX60" fmla="*/ 3242 w 3493"/>
              <a:gd name="TY60" fmla="*/ 826 h 3099"/>
              <a:gd name="TX61" fmla="*/ 3228 w 3493"/>
              <a:gd name="TY61" fmla="*/ 766 h 3099"/>
              <a:gd name="TX62" fmla="*/ 3208 w 3493"/>
              <a:gd name="TY62" fmla="*/ 709 h 3099"/>
              <a:gd name="TX63" fmla="*/ 3183 w 3493"/>
              <a:gd name="TY63" fmla="*/ 653 h 3099"/>
              <a:gd name="TX64" fmla="*/ 3153 w 3493"/>
              <a:gd name="TY64" fmla="*/ 598 h 3099"/>
              <a:gd name="TX65" fmla="*/ 3118 w 3493"/>
              <a:gd name="TY65" fmla="*/ 545 h 3099"/>
              <a:gd name="TX66" fmla="*/ 3079 w 3493"/>
              <a:gd name="TY66" fmla="*/ 495 h 3099"/>
              <a:gd name="TX67" fmla="*/ 3035 w 3493"/>
              <a:gd name="TY67" fmla="*/ 448 h 3099"/>
              <a:gd name="TX68" fmla="*/ 2985 w 3493"/>
              <a:gd name="TY68" fmla="*/ 403 h 3099"/>
              <a:gd name="TX69" fmla="*/ 2935 w 3493"/>
              <a:gd name="TY69" fmla="*/ 364 h 3099"/>
              <a:gd name="TX70" fmla="*/ 2881 w 3493"/>
              <a:gd name="TY70" fmla="*/ 331 h 3099"/>
              <a:gd name="TX71" fmla="*/ 2825 w 3493"/>
              <a:gd name="TY71" fmla="*/ 301 h 3099"/>
              <a:gd name="TX72" fmla="*/ 2767 w 3493"/>
              <a:gd name="TY72" fmla="*/ 277 h 3099"/>
              <a:gd name="TX73" fmla="*/ 2708 w 3493"/>
              <a:gd name="TY73" fmla="*/ 258 h 3099"/>
              <a:gd name="TX74" fmla="*/ 2648 w 3493"/>
              <a:gd name="TY74" fmla="*/ 243 h 3099"/>
              <a:gd name="TX75" fmla="*/ 2586 w 3493"/>
              <a:gd name="TY75" fmla="*/ 234 h 3099"/>
              <a:gd name="TX76" fmla="*/ 2525 w 3493"/>
              <a:gd name="TY76" fmla="*/ 229 h 3099"/>
              <a:gd name="TX77" fmla="*/ 2464 w 3493"/>
              <a:gd name="TY77" fmla="*/ 229 h 3099"/>
              <a:gd name="TX78" fmla="*/ 2402 w 3493"/>
              <a:gd name="TY78" fmla="*/ 234 h 3099"/>
              <a:gd name="TX79" fmla="*/ 2340 w 3493"/>
              <a:gd name="TY79" fmla="*/ 243 h 3099"/>
              <a:gd name="TX80" fmla="*/ 2280 w 3493"/>
              <a:gd name="TY80" fmla="*/ 258 h 3099"/>
              <a:gd name="TX81" fmla="*/ 2221 w 3493"/>
              <a:gd name="TY81" fmla="*/ 277 h 3099"/>
              <a:gd name="TX82" fmla="*/ 2164 w 3493"/>
              <a:gd name="TY82" fmla="*/ 301 h 3099"/>
              <a:gd name="TX83" fmla="*/ 2108 w 3493"/>
              <a:gd name="TY83" fmla="*/ 331 h 3099"/>
              <a:gd name="TX84" fmla="*/ 2055 w 3493"/>
              <a:gd name="TY84" fmla="*/ 364 h 3099"/>
              <a:gd name="TX85" fmla="*/ 2003 w 3493"/>
              <a:gd name="TY85" fmla="*/ 403 h 3099"/>
              <a:gd name="TX86" fmla="*/ 1955 w 3493"/>
              <a:gd name="TY86" fmla="*/ 448 h 3099"/>
              <a:gd name="TX87" fmla="*/ 378 w 3493"/>
              <a:gd name="TY87" fmla="*/ 1972 h 3099"/>
              <a:gd name="TX88" fmla="*/ 341 w 3493"/>
              <a:gd name="TY88" fmla="*/ 2013 h 3099"/>
              <a:gd name="TX89" fmla="*/ 307 w 3493"/>
              <a:gd name="TY89" fmla="*/ 2057 h 3099"/>
              <a:gd name="TX90" fmla="*/ 280 w 3493"/>
              <a:gd name="TY90" fmla="*/ 2102 h 3099"/>
              <a:gd name="TX91" fmla="*/ 258 w 3493"/>
              <a:gd name="TY91" fmla="*/ 2149 h 3099"/>
              <a:gd name="TX92" fmla="*/ 241 w 3493"/>
              <a:gd name="TY92" fmla="*/ 2199 h 3099"/>
              <a:gd name="TX93" fmla="*/ 228 w 3493"/>
              <a:gd name="TY93" fmla="*/ 2248 h 3099"/>
              <a:gd name="TX94" fmla="*/ 220 w 3493"/>
              <a:gd name="TY94" fmla="*/ 2299 h 3099"/>
              <a:gd name="TX95" fmla="*/ 218 w 3493"/>
              <a:gd name="TY95" fmla="*/ 2350 h 3099"/>
              <a:gd name="TX96" fmla="*/ 220 w 3493"/>
              <a:gd name="TY96" fmla="*/ 2402 h 3099"/>
              <a:gd name="TX97" fmla="*/ 228 w 3493"/>
              <a:gd name="TY97" fmla="*/ 2452 h 3099"/>
              <a:gd name="TX98" fmla="*/ 241 w 3493"/>
              <a:gd name="TY98" fmla="*/ 2503 h 3099"/>
              <a:gd name="TX99" fmla="*/ 258 w 3493"/>
              <a:gd name="TY99" fmla="*/ 2551 h 3099"/>
              <a:gd name="TX100" fmla="*/ 280 w 3493"/>
              <a:gd name="TY100" fmla="*/ 2599 h 3099"/>
              <a:gd name="TX101" fmla="*/ 307 w 3493"/>
              <a:gd name="TY101" fmla="*/ 2644 h 3099"/>
              <a:gd name="TX102" fmla="*/ 341 w 3493"/>
              <a:gd name="TY102" fmla="*/ 2687 h 3099"/>
              <a:gd name="TX103" fmla="*/ 378 w 3493"/>
              <a:gd name="TY103" fmla="*/ 2728 h 3099"/>
              <a:gd name="TX104" fmla="*/ 419 w 3493"/>
              <a:gd name="TY104" fmla="*/ 2765 h 3099"/>
              <a:gd name="TX105" fmla="*/ 463 w 3493"/>
              <a:gd name="TY105" fmla="*/ 2796 h 3099"/>
              <a:gd name="TX106" fmla="*/ 509 w 3493"/>
              <a:gd name="TY106" fmla="*/ 2824 h 3099"/>
              <a:gd name="TX107" fmla="*/ 558 w 3493"/>
              <a:gd name="TY107" fmla="*/ 2846 h 3099"/>
              <a:gd name="TX108" fmla="*/ 608 w 3493"/>
              <a:gd name="TY108" fmla="*/ 2863 h 3099"/>
              <a:gd name="TX109" fmla="*/ 660 w 3493"/>
              <a:gd name="TY109" fmla="*/ 2874 h 3099"/>
              <a:gd name="TX110" fmla="*/ 711 w 3493"/>
              <a:gd name="TY110" fmla="*/ 2882 h 3099"/>
              <a:gd name="TX111" fmla="*/ 763 w 3493"/>
              <a:gd name="TY111" fmla="*/ 2885 h 3099"/>
              <a:gd name="TX112" fmla="*/ 816 w 3493"/>
              <a:gd name="TY112" fmla="*/ 2882 h 3099"/>
              <a:gd name="TX113" fmla="*/ 867 w 3493"/>
              <a:gd name="TY113" fmla="*/ 2874 h 3099"/>
              <a:gd name="TX114" fmla="*/ 919 w 3493"/>
              <a:gd name="TY114" fmla="*/ 2863 h 3099"/>
              <a:gd name="TX115" fmla="*/ 968 w 3493"/>
              <a:gd name="TY115" fmla="*/ 2846 h 3099"/>
              <a:gd name="TX116" fmla="*/ 1018 w 3493"/>
              <a:gd name="TY116" fmla="*/ 2824 h 3099"/>
              <a:gd name="TX117" fmla="*/ 1064 w 3493"/>
              <a:gd name="TY117" fmla="*/ 2796 h 3099"/>
              <a:gd name="TX118" fmla="*/ 1108 w 3493"/>
              <a:gd name="TY118" fmla="*/ 2765 h 3099"/>
              <a:gd name="TX119" fmla="*/ 1149 w 3493"/>
              <a:gd name="TY119" fmla="*/ 2728 h 3099"/>
              <a:gd name="TX120" fmla="*/ 2741 w 3493"/>
              <a:gd name="TY120" fmla="*/ 1187 h 3099"/>
              <a:gd name="TX121" fmla="*/ 2768 w 3493"/>
              <a:gd name="TY121" fmla="*/ 1158 h 3099"/>
              <a:gd name="TX122" fmla="*/ 2791 w 3493"/>
              <a:gd name="TY122" fmla="*/ 1125 h 3099"/>
              <a:gd name="TX123" fmla="*/ 2809 w 3493"/>
              <a:gd name="TY123" fmla="*/ 1091 h 3099"/>
              <a:gd name="TX124" fmla="*/ 2823 w 3493"/>
              <a:gd name="TY124" fmla="*/ 1055 h 3099"/>
              <a:gd name="TX125" fmla="*/ 2831 w 3493"/>
              <a:gd name="TY125" fmla="*/ 1018 h 3099"/>
              <a:gd name="TX126" fmla="*/ 2837 w 3493"/>
              <a:gd name="TY126" fmla="*/ 980 h 3099"/>
              <a:gd name="TX127" fmla="*/ 2837 w 3493"/>
              <a:gd name="TY127" fmla="*/ 942 h 3099"/>
              <a:gd name="TX128" fmla="*/ 2831 w 3493"/>
              <a:gd name="TY128" fmla="*/ 904 h 3099"/>
              <a:gd name="TX129" fmla="*/ 2823 w 3493"/>
              <a:gd name="TY129" fmla="*/ 867 h 3099"/>
              <a:gd name="TX130" fmla="*/ 2809 w 3493"/>
              <a:gd name="TY130" fmla="*/ 832 h 3099"/>
              <a:gd name="TX131" fmla="*/ 2791 w 3493"/>
              <a:gd name="TY131" fmla="*/ 797 h 3099"/>
              <a:gd name="TX132" fmla="*/ 2768 w 3493"/>
              <a:gd name="TY132" fmla="*/ 764 h 3099"/>
              <a:gd name="TX133" fmla="*/ 2741 w 3493"/>
              <a:gd name="TY133" fmla="*/ 734 h 3099"/>
              <a:gd name="TX134" fmla="*/ 2710 w 3493"/>
              <a:gd name="TY134" fmla="*/ 707 h 3099"/>
              <a:gd name="TX135" fmla="*/ 2677 w 3493"/>
              <a:gd name="TY135" fmla="*/ 685 h 3099"/>
              <a:gd name="TX136" fmla="*/ 2642 w 3493"/>
              <a:gd name="TY136" fmla="*/ 668 h 3099"/>
              <a:gd name="TX137" fmla="*/ 2605 w 3493"/>
              <a:gd name="TY137" fmla="*/ 654 h 3099"/>
              <a:gd name="TX138" fmla="*/ 2567 w 3493"/>
              <a:gd name="TY138" fmla="*/ 645 h 3099"/>
              <a:gd name="TX139" fmla="*/ 2528 w 3493"/>
              <a:gd name="TY139" fmla="*/ 641 h 3099"/>
              <a:gd name="TX140" fmla="*/ 2490 w 3493"/>
              <a:gd name="TY140" fmla="*/ 641 h 3099"/>
              <a:gd name="TX141" fmla="*/ 2452 w 3493"/>
              <a:gd name="TY141" fmla="*/ 645 h 3099"/>
              <a:gd name="TX142" fmla="*/ 2415 w 3493"/>
              <a:gd name="TY142" fmla="*/ 654 h 3099"/>
              <a:gd name="TX143" fmla="*/ 2377 w 3493"/>
              <a:gd name="TY143" fmla="*/ 668 h 3099"/>
              <a:gd name="TX144" fmla="*/ 2343 w 3493"/>
              <a:gd name="TY144" fmla="*/ 685 h 3099"/>
              <a:gd name="TX145" fmla="*/ 2309 w 3493"/>
              <a:gd name="TY145" fmla="*/ 707 h 3099"/>
              <a:gd name="TX146" fmla="*/ 2278 w 3493"/>
              <a:gd name="TY146" fmla="*/ 734 h 3099"/>
              <a:gd name="TX147" fmla="*/ 1082 w 3493"/>
              <a:gd name="TY147" fmla="*/ 1906 h 3099"/>
              <a:gd name="TX148" fmla="*/ 1062 w 3493"/>
              <a:gd name="TY148" fmla="*/ 1922 h 3099"/>
              <a:gd name="TX149" fmla="*/ 1040 w 3493"/>
              <a:gd name="TY149" fmla="*/ 1931 h 3099"/>
              <a:gd name="TX150" fmla="*/ 1017 w 3493"/>
              <a:gd name="TY150" fmla="*/ 1937 h 3099"/>
              <a:gd name="TX151" fmla="*/ 992 w 3493"/>
              <a:gd name="TY151" fmla="*/ 1937 h 3099"/>
              <a:gd name="TX152" fmla="*/ 969 w 3493"/>
              <a:gd name="TY152" fmla="*/ 1931 h 3099"/>
              <a:gd name="TX153" fmla="*/ 947 w 3493"/>
              <a:gd name="TY153" fmla="*/ 1922 h 3099"/>
              <a:gd name="TX154" fmla="*/ 927 w 3493"/>
              <a:gd name="TY154" fmla="*/ 1906 h 3099"/>
              <a:gd name="TX155" fmla="*/ 911 w 3493"/>
              <a:gd name="TY155" fmla="*/ 1887 h 3099"/>
              <a:gd name="TX156" fmla="*/ 900 w 3493"/>
              <a:gd name="TY156" fmla="*/ 1865 h 3099"/>
              <a:gd name="TX157" fmla="*/ 896 w 3493"/>
              <a:gd name="TY157" fmla="*/ 1842 h 3099"/>
              <a:gd name="TX158" fmla="*/ 896 w 3493"/>
              <a:gd name="TY158" fmla="*/ 1819 h 3099"/>
              <a:gd name="TX159" fmla="*/ 900 w 3493"/>
              <a:gd name="TY159" fmla="*/ 1796 h 3099"/>
              <a:gd name="TX160" fmla="*/ 911 w 3493"/>
              <a:gd name="TY160" fmla="*/ 1775 h 3099"/>
              <a:gd name="TX161" fmla="*/ 927 w 3493"/>
              <a:gd name="TY161" fmla="*/ 1755 h 3099"/>
              <a:gd name="TX162" fmla="*/ 2123 w 3493"/>
              <a:gd name="TY162" fmla="*/ 583 h 3099"/>
              <a:gd name="TX163" fmla="*/ 2165 w 3493"/>
              <a:gd name="TY163" fmla="*/ 546 h 3099"/>
              <a:gd name="TX164" fmla="*/ 2209 w 3493"/>
              <a:gd name="TY164" fmla="*/ 515 h 3099"/>
              <a:gd name="TX165" fmla="*/ 2255 w 3493"/>
              <a:gd name="TY165" fmla="*/ 488 h 3099"/>
              <a:gd name="TX166" fmla="*/ 2304 w 3493"/>
              <a:gd name="TY166" fmla="*/ 465 h 3099"/>
              <a:gd name="TX167" fmla="*/ 2354 w 3493"/>
              <a:gd name="TY167" fmla="*/ 449 h 3099"/>
              <a:gd name="TX168" fmla="*/ 2405 w 3493"/>
              <a:gd name="TY168" fmla="*/ 436 h 3099"/>
              <a:gd name="TX169" fmla="*/ 2457 w 3493"/>
              <a:gd name="TY169" fmla="*/ 429 h 3099"/>
              <a:gd name="TX170" fmla="*/ 2509 w 3493"/>
              <a:gd name="TY170" fmla="*/ 427 h 3099"/>
              <a:gd name="TX171" fmla="*/ 2562 w 3493"/>
              <a:gd name="TY171" fmla="*/ 429 h 3099"/>
              <a:gd name="TX172" fmla="*/ 2613 w 3493"/>
              <a:gd name="TY172" fmla="*/ 436 h 3099"/>
              <a:gd name="TX173" fmla="*/ 2665 w 3493"/>
              <a:gd name="TY173" fmla="*/ 449 h 3099"/>
              <a:gd name="TX174" fmla="*/ 2714 w 3493"/>
              <a:gd name="TY174" fmla="*/ 465 h 3099"/>
              <a:gd name="TX175" fmla="*/ 2763 w 3493"/>
              <a:gd name="TY175" fmla="*/ 488 h 3099"/>
              <a:gd name="TX176" fmla="*/ 2810 w 3493"/>
              <a:gd name="TY176" fmla="*/ 515 h 3099"/>
              <a:gd name="TX177" fmla="*/ 2854 w 3493"/>
              <a:gd name="TY177" fmla="*/ 546 h 3099"/>
              <a:gd name="TX178" fmla="*/ 2895 w 3493"/>
              <a:gd name="TY178" fmla="*/ 583 h 3099"/>
              <a:gd name="TX179" fmla="*/ 2932 w 3493"/>
              <a:gd name="TY179" fmla="*/ 623 h 3099"/>
              <a:gd name="TX180" fmla="*/ 2965 w 3493"/>
              <a:gd name="TY180" fmla="*/ 666 h 3099"/>
              <a:gd name="TX181" fmla="*/ 2993 w 3493"/>
              <a:gd name="TY181" fmla="*/ 713 h 3099"/>
              <a:gd name="TX182" fmla="*/ 3015 w 3493"/>
              <a:gd name="TY182" fmla="*/ 760 h 3099"/>
              <a:gd name="TX183" fmla="*/ 3032 w 3493"/>
              <a:gd name="TY183" fmla="*/ 809 h 3099"/>
              <a:gd name="TX184" fmla="*/ 3045 w 3493"/>
              <a:gd name="TY184" fmla="*/ 859 h 3099"/>
              <a:gd name="TX185" fmla="*/ 3053 w 3493"/>
              <a:gd name="TY185" fmla="*/ 910 h 3099"/>
              <a:gd name="TX186" fmla="*/ 3055 w 3493"/>
              <a:gd name="TY186" fmla="*/ 961 h 3099"/>
              <a:gd name="TX187" fmla="*/ 3053 w 3493"/>
              <a:gd name="TY187" fmla="*/ 1012 h 3099"/>
              <a:gd name="TX188" fmla="*/ 3045 w 3493"/>
              <a:gd name="TY188" fmla="*/ 1063 h 3099"/>
              <a:gd name="TX189" fmla="*/ 3032 w 3493"/>
              <a:gd name="TY189" fmla="*/ 1113 h 3099"/>
              <a:gd name="TX190" fmla="*/ 3015 w 3493"/>
              <a:gd name="TY190" fmla="*/ 1162 h 3099"/>
              <a:gd name="TX191" fmla="*/ 2993 w 3493"/>
              <a:gd name="TY191" fmla="*/ 1209 h 3099"/>
              <a:gd name="TX192" fmla="*/ 2965 w 3493"/>
              <a:gd name="TY192" fmla="*/ 1255 h 3099"/>
              <a:gd name="TX193" fmla="*/ 2932 w 3493"/>
              <a:gd name="TY193" fmla="*/ 1298 h 3099"/>
              <a:gd name="TX194" fmla="*/ 2895 w 3493"/>
              <a:gd name="TY194" fmla="*/ 1339 h 3099"/>
              <a:gd name="TX195" fmla="*/ 1303 w 3493"/>
              <a:gd name="TY195" fmla="*/ 2879 h 3099"/>
              <a:gd name="TX196" fmla="*/ 1255 w 3493"/>
              <a:gd name="TY196" fmla="*/ 2923 h 3099"/>
              <a:gd name="TX197" fmla="*/ 1203 w 3493"/>
              <a:gd name="TY197" fmla="*/ 2962 h 3099"/>
              <a:gd name="TX198" fmla="*/ 1150 w 3493"/>
              <a:gd name="TY198" fmla="*/ 2995 h 3099"/>
              <a:gd name="TX199" fmla="*/ 1094 w 3493"/>
              <a:gd name="TY199" fmla="*/ 3025 h 3099"/>
              <a:gd name="TX200" fmla="*/ 1036 w 3493"/>
              <a:gd name="TY200" fmla="*/ 3049 h 3099"/>
              <a:gd name="TX201" fmla="*/ 977 w 3493"/>
              <a:gd name="TY201" fmla="*/ 3068 h 3099"/>
              <a:gd name="TX202" fmla="*/ 917 w 3493"/>
              <a:gd name="TY202" fmla="*/ 3083 h 3099"/>
              <a:gd name="TX203" fmla="*/ 855 w 3493"/>
              <a:gd name="TY203" fmla="*/ 3092 h 3099"/>
              <a:gd name="TX204" fmla="*/ 794 w 3493"/>
              <a:gd name="TY204" fmla="*/ 3097 h 3099"/>
              <a:gd name="TX205" fmla="*/ 733 w 3493"/>
              <a:gd name="TY205" fmla="*/ 3097 h 3099"/>
              <a:gd name="TX206" fmla="*/ 671 w 3493"/>
              <a:gd name="TY206" fmla="*/ 3092 h 3099"/>
              <a:gd name="TX207" fmla="*/ 609 w 3493"/>
              <a:gd name="TY207" fmla="*/ 3083 h 3099"/>
              <a:gd name="TX208" fmla="*/ 549 w 3493"/>
              <a:gd name="TY208" fmla="*/ 3068 h 3099"/>
              <a:gd name="TX209" fmla="*/ 490 w 3493"/>
              <a:gd name="TY209" fmla="*/ 3049 h 3099"/>
              <a:gd name="TX210" fmla="*/ 433 w 3493"/>
              <a:gd name="TY210" fmla="*/ 3025 h 3099"/>
              <a:gd name="TX211" fmla="*/ 377 w 3493"/>
              <a:gd name="TY211" fmla="*/ 2995 h 3099"/>
              <a:gd name="TX212" fmla="*/ 323 w 3493"/>
              <a:gd name="TY212" fmla="*/ 2962 h 3099"/>
              <a:gd name="TX213" fmla="*/ 272 w 3493"/>
              <a:gd name="TY213" fmla="*/ 2923 h 3099"/>
              <a:gd name="TX214" fmla="*/ 224 w 3493"/>
              <a:gd name="TY214" fmla="*/ 2879 h 3099"/>
              <a:gd name="TX215" fmla="*/ 178 w 3493"/>
              <a:gd name="TY215" fmla="*/ 2832 h 3099"/>
              <a:gd name="TX216" fmla="*/ 139 w 3493"/>
              <a:gd name="TY216" fmla="*/ 2782 h 3099"/>
              <a:gd name="TX217" fmla="*/ 104 w 3493"/>
              <a:gd name="TY217" fmla="*/ 2729 h 3099"/>
              <a:gd name="TX218" fmla="*/ 75 w 3493"/>
              <a:gd name="TY218" fmla="*/ 2674 h 3099"/>
              <a:gd name="TX219" fmla="*/ 51 w 3493"/>
              <a:gd name="TY219" fmla="*/ 2617 h 3099"/>
              <a:gd name="TX220" fmla="*/ 30 w 3493"/>
              <a:gd name="TY220" fmla="*/ 2560 h 3099"/>
              <a:gd name="TX221" fmla="*/ 15 w 3493"/>
              <a:gd name="TY221" fmla="*/ 2501 h 3099"/>
              <a:gd name="TX222" fmla="*/ 5 w 3493"/>
              <a:gd name="TY222" fmla="*/ 2441 h 3099"/>
              <a:gd name="TX223" fmla="*/ 0 w 3493"/>
              <a:gd name="TY223" fmla="*/ 2381 h 3099"/>
              <a:gd name="TX224" fmla="*/ 0 w 3493"/>
              <a:gd name="TY224" fmla="*/ 2321 h 3099"/>
              <a:gd name="TX225" fmla="*/ 5 w 3493"/>
              <a:gd name="TY225" fmla="*/ 2260 h 3099"/>
              <a:gd name="TX226" fmla="*/ 15 w 3493"/>
              <a:gd name="TY226" fmla="*/ 2200 h 3099"/>
              <a:gd name="TX227" fmla="*/ 30 w 3493"/>
              <a:gd name="TY227" fmla="*/ 2141 h 3099"/>
              <a:gd name="TX228" fmla="*/ 51 w 3493"/>
              <a:gd name="TY228" fmla="*/ 2083 h 3099"/>
              <a:gd name="TX229" fmla="*/ 75 w 3493"/>
              <a:gd name="TY229" fmla="*/ 2027 h 3099"/>
              <a:gd name="TX230" fmla="*/ 104 w 3493"/>
              <a:gd name="TY230" fmla="*/ 1972 h 3099"/>
              <a:gd name="TX231" fmla="*/ 139 w 3493"/>
              <a:gd name="TY231" fmla="*/ 1920 h 3099"/>
              <a:gd name="TX232" fmla="*/ 178 w 3493"/>
              <a:gd name="TY232" fmla="*/ 1869 h 3099"/>
              <a:gd name="TX233" fmla="*/ 224 w 3493"/>
              <a:gd name="TY233" fmla="*/ 1822 h 3099"/>
              <a:gd name="TX234" fmla="*/ 1815 w 3493"/>
              <a:gd name="TY234" fmla="*/ 281 h 3099"/>
              <a:gd name="TX235" fmla="*/ 1872 w 3493"/>
              <a:gd name="TY235" fmla="*/ 230 h 3099"/>
              <a:gd name="TX236" fmla="*/ 1931 w 3493"/>
              <a:gd name="TY236" fmla="*/ 183 h 3099"/>
              <a:gd name="TX237" fmla="*/ 1992 w 3493"/>
              <a:gd name="TY237" fmla="*/ 143 h 3099"/>
              <a:gd name="TX238" fmla="*/ 2057 w 3493"/>
              <a:gd name="TY238" fmla="*/ 108 h 3099"/>
              <a:gd name="TX239" fmla="*/ 2123 w 3493"/>
              <a:gd name="TY239" fmla="*/ 76 h 3099"/>
              <a:gd name="TX240" fmla="*/ 2191 w 3493"/>
              <a:gd name="TY240" fmla="*/ 51 h 3099"/>
              <a:gd name="TX241" fmla="*/ 2261 w 3493"/>
              <a:gd name="TY241" fmla="*/ 31 h 3099"/>
              <a:gd name="TX242" fmla="*/ 2331 w 3493"/>
              <a:gd name="TY242" fmla="*/ 15 h 3099"/>
              <a:gd name="TX243" fmla="*/ 2402 w 3493"/>
              <a:gd name="TY243" fmla="*/ 5 h 3099"/>
              <a:gd name="TX244" fmla="*/ 2474 w 3493"/>
              <a:gd name="TY244" fmla="*/ 0 h 30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3" h="3099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6723380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8.4.2 이미지 변형을 위한 개념 벡터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809625" y="1746250"/>
            <a:ext cx="1109726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3" name="텍스트 상자 22"/>
          <p:cNvSpPr txBox="1">
            <a:spLocks/>
          </p:cNvSpPr>
          <p:nvPr/>
        </p:nvSpPr>
        <p:spPr>
          <a:xfrm>
            <a:off x="635000" y="1317625"/>
            <a:ext cx="10938510" cy="17545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잠재 공간이나 임베딩 공간이 주어지면 이 공간의 어떤 방향은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원본 데이터의 변화를 인코딩한 축일 수 있음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Ex)  얼굴 이미지에 대한 잠재 공간에 웃음 벡터가 존재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4" name="그림 23" descr="C:/Users/ehdal/AppData/Roaming/PolarisOffice/ETemp/11952_16561328/fImage903335430810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3194685"/>
            <a:ext cx="5821680" cy="231838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25" name="텍스트 상자 24"/>
          <p:cNvSpPr txBox="1">
            <a:spLocks/>
          </p:cNvSpPr>
          <p:nvPr/>
        </p:nvSpPr>
        <p:spPr>
          <a:xfrm>
            <a:off x="6429375" y="3190875"/>
            <a:ext cx="5477510" cy="23082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잠재 공간의 z 포인트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= 어떤 얼굴의 임베딩 된 표현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잠재 공간의 z + s 포인트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= 같은 얼굴이 웃고 있는 표현을 임베딩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기본적으로 이미지 공간에서 독립적으로 변화가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일어나는 모든 차원이 개념 벡터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03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035" cy="248285"/>
          </a:xfrm>
          <a:custGeom>
            <a:avLst/>
            <a:gdLst>
              <a:gd name="TX0" fmla="*/ 2474 w 3493"/>
              <a:gd name="TY0" fmla="*/ 0 h 3099"/>
              <a:gd name="TX1" fmla="*/ 2546 w 3493"/>
              <a:gd name="TY1" fmla="*/ 0 h 3099"/>
              <a:gd name="TX2" fmla="*/ 2618 w 3493"/>
              <a:gd name="TY2" fmla="*/ 5 h 3099"/>
              <a:gd name="TX3" fmla="*/ 2689 w 3493"/>
              <a:gd name="TY3" fmla="*/ 15 h 3099"/>
              <a:gd name="TX4" fmla="*/ 2758 w 3493"/>
              <a:gd name="TY4" fmla="*/ 31 h 3099"/>
              <a:gd name="TX5" fmla="*/ 2828 w 3493"/>
              <a:gd name="TY5" fmla="*/ 51 h 3099"/>
              <a:gd name="TX6" fmla="*/ 2896 w 3493"/>
              <a:gd name="TY6" fmla="*/ 76 h 3099"/>
              <a:gd name="TX7" fmla="*/ 2963 w 3493"/>
              <a:gd name="TY7" fmla="*/ 108 h 3099"/>
              <a:gd name="TX8" fmla="*/ 3026 w 3493"/>
              <a:gd name="TY8" fmla="*/ 143 h 3099"/>
              <a:gd name="TX9" fmla="*/ 3088 w 3493"/>
              <a:gd name="TY9" fmla="*/ 183 h 3099"/>
              <a:gd name="TX10" fmla="*/ 3147 w 3493"/>
              <a:gd name="TY10" fmla="*/ 230 h 3099"/>
              <a:gd name="TX11" fmla="*/ 3204 w 3493"/>
              <a:gd name="TY11" fmla="*/ 281 h 3099"/>
              <a:gd name="TX12" fmla="*/ 3256 w 3493"/>
              <a:gd name="TY12" fmla="*/ 336 h 3099"/>
              <a:gd name="TX13" fmla="*/ 3303 w 3493"/>
              <a:gd name="TY13" fmla="*/ 394 h 3099"/>
              <a:gd name="TX14" fmla="*/ 3345 w 3493"/>
              <a:gd name="TY14" fmla="*/ 455 h 3099"/>
              <a:gd name="TX15" fmla="*/ 3382 w 3493"/>
              <a:gd name="TY15" fmla="*/ 518 h 3099"/>
              <a:gd name="TX16" fmla="*/ 3413 w 3493"/>
              <a:gd name="TY16" fmla="*/ 582 h 3099"/>
              <a:gd name="TX17" fmla="*/ 3439 w 3493"/>
              <a:gd name="TY17" fmla="*/ 650 h 3099"/>
              <a:gd name="TX18" fmla="*/ 3460 w 3493"/>
              <a:gd name="TY18" fmla="*/ 717 h 3099"/>
              <a:gd name="TX19" fmla="*/ 3475 w 3493"/>
              <a:gd name="TY19" fmla="*/ 786 h 3099"/>
              <a:gd name="TX20" fmla="*/ 3486 w 3493"/>
              <a:gd name="TY20" fmla="*/ 856 h 3099"/>
              <a:gd name="TX21" fmla="*/ 3491 w 3493"/>
              <a:gd name="TY21" fmla="*/ 926 h 3099"/>
              <a:gd name="TX22" fmla="*/ 3491 w 3493"/>
              <a:gd name="TY22" fmla="*/ 996 h 3099"/>
              <a:gd name="TX23" fmla="*/ 3486 w 3493"/>
              <a:gd name="TY23" fmla="*/ 1066 h 3099"/>
              <a:gd name="TX24" fmla="*/ 3475 w 3493"/>
              <a:gd name="TY24" fmla="*/ 1136 h 3099"/>
              <a:gd name="TX25" fmla="*/ 3460 w 3493"/>
              <a:gd name="TY25" fmla="*/ 1205 h 3099"/>
              <a:gd name="TX26" fmla="*/ 3439 w 3493"/>
              <a:gd name="TY26" fmla="*/ 1273 h 3099"/>
              <a:gd name="TX27" fmla="*/ 3413 w 3493"/>
              <a:gd name="TY27" fmla="*/ 1339 h 3099"/>
              <a:gd name="TX28" fmla="*/ 3382 w 3493"/>
              <a:gd name="TY28" fmla="*/ 1404 h 3099"/>
              <a:gd name="TX29" fmla="*/ 3345 w 3493"/>
              <a:gd name="TY29" fmla="*/ 1467 h 3099"/>
              <a:gd name="TX30" fmla="*/ 3303 w 3493"/>
              <a:gd name="TY30" fmla="*/ 1528 h 3099"/>
              <a:gd name="TX31" fmla="*/ 3256 w 3493"/>
              <a:gd name="TY31" fmla="*/ 1586 h 3099"/>
              <a:gd name="TX32" fmla="*/ 3204 w 3493"/>
              <a:gd name="TY32" fmla="*/ 1641 h 3099"/>
              <a:gd name="TX33" fmla="*/ 2007 w 3493"/>
              <a:gd name="TY33" fmla="*/ 2813 h 3099"/>
              <a:gd name="TX34" fmla="*/ 1988 w 3493"/>
              <a:gd name="TY34" fmla="*/ 2828 h 3099"/>
              <a:gd name="TX35" fmla="*/ 1965 w 3493"/>
              <a:gd name="TY35" fmla="*/ 2838 h 3099"/>
              <a:gd name="TX36" fmla="*/ 1942 w 3493"/>
              <a:gd name="TY36" fmla="*/ 2844 h 3099"/>
              <a:gd name="TX37" fmla="*/ 1918 w 3493"/>
              <a:gd name="TY37" fmla="*/ 2844 h 3099"/>
              <a:gd name="TX38" fmla="*/ 1894 w 3493"/>
              <a:gd name="TY38" fmla="*/ 2838 h 3099"/>
              <a:gd name="TX39" fmla="*/ 1873 w 3493"/>
              <a:gd name="TY39" fmla="*/ 2828 h 3099"/>
              <a:gd name="TX40" fmla="*/ 1853 w 3493"/>
              <a:gd name="TY40" fmla="*/ 2813 h 3099"/>
              <a:gd name="TX41" fmla="*/ 1837 w 3493"/>
              <a:gd name="TY41" fmla="*/ 2793 h 3099"/>
              <a:gd name="TX42" fmla="*/ 1827 w 3493"/>
              <a:gd name="TY42" fmla="*/ 2772 h 3099"/>
              <a:gd name="TX43" fmla="*/ 1821 w 3493"/>
              <a:gd name="TY43" fmla="*/ 2749 h 3099"/>
              <a:gd name="TX44" fmla="*/ 1821 w 3493"/>
              <a:gd name="TY44" fmla="*/ 2726 h 3099"/>
              <a:gd name="TX45" fmla="*/ 1827 w 3493"/>
              <a:gd name="TY45" fmla="*/ 2703 h 3099"/>
              <a:gd name="TX46" fmla="*/ 1837 w 3493"/>
              <a:gd name="TY46" fmla="*/ 2681 h 3099"/>
              <a:gd name="TX47" fmla="*/ 1853 w 3493"/>
              <a:gd name="TY47" fmla="*/ 2662 h 3099"/>
              <a:gd name="TX48" fmla="*/ 3035 w 3493"/>
              <a:gd name="TY48" fmla="*/ 1505 h 3099"/>
              <a:gd name="TX49" fmla="*/ 3079 w 3493"/>
              <a:gd name="TY49" fmla="*/ 1458 h 3099"/>
              <a:gd name="TX50" fmla="*/ 3118 w 3493"/>
              <a:gd name="TY50" fmla="*/ 1407 h 3099"/>
              <a:gd name="TX51" fmla="*/ 3153 w 3493"/>
              <a:gd name="TY51" fmla="*/ 1355 h 3099"/>
              <a:gd name="TX52" fmla="*/ 3183 w 3493"/>
              <a:gd name="TY52" fmla="*/ 1300 h 3099"/>
              <a:gd name="TX53" fmla="*/ 3208 w 3493"/>
              <a:gd name="TY53" fmla="*/ 1243 h 3099"/>
              <a:gd name="TX54" fmla="*/ 3228 w 3493"/>
              <a:gd name="TY54" fmla="*/ 1185 h 3099"/>
              <a:gd name="TX55" fmla="*/ 3242 w 3493"/>
              <a:gd name="TY55" fmla="*/ 1126 h 3099"/>
              <a:gd name="TX56" fmla="*/ 3253 w 3493"/>
              <a:gd name="TY56" fmla="*/ 1066 h 3099"/>
              <a:gd name="TX57" fmla="*/ 3257 w 3493"/>
              <a:gd name="TY57" fmla="*/ 1006 h 3099"/>
              <a:gd name="TX58" fmla="*/ 3257 w 3493"/>
              <a:gd name="TY58" fmla="*/ 946 h 3099"/>
              <a:gd name="TX59" fmla="*/ 3253 w 3493"/>
              <a:gd name="TY59" fmla="*/ 885 h 3099"/>
              <a:gd name="TX60" fmla="*/ 3242 w 3493"/>
              <a:gd name="TY60" fmla="*/ 826 h 3099"/>
              <a:gd name="TX61" fmla="*/ 3228 w 3493"/>
              <a:gd name="TY61" fmla="*/ 766 h 3099"/>
              <a:gd name="TX62" fmla="*/ 3208 w 3493"/>
              <a:gd name="TY62" fmla="*/ 709 h 3099"/>
              <a:gd name="TX63" fmla="*/ 3183 w 3493"/>
              <a:gd name="TY63" fmla="*/ 653 h 3099"/>
              <a:gd name="TX64" fmla="*/ 3153 w 3493"/>
              <a:gd name="TY64" fmla="*/ 598 h 3099"/>
              <a:gd name="TX65" fmla="*/ 3118 w 3493"/>
              <a:gd name="TY65" fmla="*/ 545 h 3099"/>
              <a:gd name="TX66" fmla="*/ 3079 w 3493"/>
              <a:gd name="TY66" fmla="*/ 495 h 3099"/>
              <a:gd name="TX67" fmla="*/ 3035 w 3493"/>
              <a:gd name="TY67" fmla="*/ 448 h 3099"/>
              <a:gd name="TX68" fmla="*/ 2985 w 3493"/>
              <a:gd name="TY68" fmla="*/ 403 h 3099"/>
              <a:gd name="TX69" fmla="*/ 2935 w 3493"/>
              <a:gd name="TY69" fmla="*/ 364 h 3099"/>
              <a:gd name="TX70" fmla="*/ 2881 w 3493"/>
              <a:gd name="TY70" fmla="*/ 331 h 3099"/>
              <a:gd name="TX71" fmla="*/ 2825 w 3493"/>
              <a:gd name="TY71" fmla="*/ 301 h 3099"/>
              <a:gd name="TX72" fmla="*/ 2767 w 3493"/>
              <a:gd name="TY72" fmla="*/ 277 h 3099"/>
              <a:gd name="TX73" fmla="*/ 2708 w 3493"/>
              <a:gd name="TY73" fmla="*/ 258 h 3099"/>
              <a:gd name="TX74" fmla="*/ 2648 w 3493"/>
              <a:gd name="TY74" fmla="*/ 243 h 3099"/>
              <a:gd name="TX75" fmla="*/ 2586 w 3493"/>
              <a:gd name="TY75" fmla="*/ 234 h 3099"/>
              <a:gd name="TX76" fmla="*/ 2525 w 3493"/>
              <a:gd name="TY76" fmla="*/ 229 h 3099"/>
              <a:gd name="TX77" fmla="*/ 2464 w 3493"/>
              <a:gd name="TY77" fmla="*/ 229 h 3099"/>
              <a:gd name="TX78" fmla="*/ 2402 w 3493"/>
              <a:gd name="TY78" fmla="*/ 234 h 3099"/>
              <a:gd name="TX79" fmla="*/ 2340 w 3493"/>
              <a:gd name="TY79" fmla="*/ 243 h 3099"/>
              <a:gd name="TX80" fmla="*/ 2280 w 3493"/>
              <a:gd name="TY80" fmla="*/ 258 h 3099"/>
              <a:gd name="TX81" fmla="*/ 2221 w 3493"/>
              <a:gd name="TY81" fmla="*/ 277 h 3099"/>
              <a:gd name="TX82" fmla="*/ 2164 w 3493"/>
              <a:gd name="TY82" fmla="*/ 301 h 3099"/>
              <a:gd name="TX83" fmla="*/ 2108 w 3493"/>
              <a:gd name="TY83" fmla="*/ 331 h 3099"/>
              <a:gd name="TX84" fmla="*/ 2055 w 3493"/>
              <a:gd name="TY84" fmla="*/ 364 h 3099"/>
              <a:gd name="TX85" fmla="*/ 2003 w 3493"/>
              <a:gd name="TY85" fmla="*/ 403 h 3099"/>
              <a:gd name="TX86" fmla="*/ 1955 w 3493"/>
              <a:gd name="TY86" fmla="*/ 448 h 3099"/>
              <a:gd name="TX87" fmla="*/ 378 w 3493"/>
              <a:gd name="TY87" fmla="*/ 1972 h 3099"/>
              <a:gd name="TX88" fmla="*/ 341 w 3493"/>
              <a:gd name="TY88" fmla="*/ 2013 h 3099"/>
              <a:gd name="TX89" fmla="*/ 307 w 3493"/>
              <a:gd name="TY89" fmla="*/ 2057 h 3099"/>
              <a:gd name="TX90" fmla="*/ 280 w 3493"/>
              <a:gd name="TY90" fmla="*/ 2102 h 3099"/>
              <a:gd name="TX91" fmla="*/ 258 w 3493"/>
              <a:gd name="TY91" fmla="*/ 2149 h 3099"/>
              <a:gd name="TX92" fmla="*/ 241 w 3493"/>
              <a:gd name="TY92" fmla="*/ 2199 h 3099"/>
              <a:gd name="TX93" fmla="*/ 228 w 3493"/>
              <a:gd name="TY93" fmla="*/ 2248 h 3099"/>
              <a:gd name="TX94" fmla="*/ 220 w 3493"/>
              <a:gd name="TY94" fmla="*/ 2299 h 3099"/>
              <a:gd name="TX95" fmla="*/ 218 w 3493"/>
              <a:gd name="TY95" fmla="*/ 2350 h 3099"/>
              <a:gd name="TX96" fmla="*/ 220 w 3493"/>
              <a:gd name="TY96" fmla="*/ 2402 h 3099"/>
              <a:gd name="TX97" fmla="*/ 228 w 3493"/>
              <a:gd name="TY97" fmla="*/ 2452 h 3099"/>
              <a:gd name="TX98" fmla="*/ 241 w 3493"/>
              <a:gd name="TY98" fmla="*/ 2503 h 3099"/>
              <a:gd name="TX99" fmla="*/ 258 w 3493"/>
              <a:gd name="TY99" fmla="*/ 2551 h 3099"/>
              <a:gd name="TX100" fmla="*/ 280 w 3493"/>
              <a:gd name="TY100" fmla="*/ 2599 h 3099"/>
              <a:gd name="TX101" fmla="*/ 307 w 3493"/>
              <a:gd name="TY101" fmla="*/ 2644 h 3099"/>
              <a:gd name="TX102" fmla="*/ 341 w 3493"/>
              <a:gd name="TY102" fmla="*/ 2687 h 3099"/>
              <a:gd name="TX103" fmla="*/ 378 w 3493"/>
              <a:gd name="TY103" fmla="*/ 2728 h 3099"/>
              <a:gd name="TX104" fmla="*/ 419 w 3493"/>
              <a:gd name="TY104" fmla="*/ 2765 h 3099"/>
              <a:gd name="TX105" fmla="*/ 463 w 3493"/>
              <a:gd name="TY105" fmla="*/ 2796 h 3099"/>
              <a:gd name="TX106" fmla="*/ 509 w 3493"/>
              <a:gd name="TY106" fmla="*/ 2824 h 3099"/>
              <a:gd name="TX107" fmla="*/ 558 w 3493"/>
              <a:gd name="TY107" fmla="*/ 2846 h 3099"/>
              <a:gd name="TX108" fmla="*/ 608 w 3493"/>
              <a:gd name="TY108" fmla="*/ 2863 h 3099"/>
              <a:gd name="TX109" fmla="*/ 660 w 3493"/>
              <a:gd name="TY109" fmla="*/ 2874 h 3099"/>
              <a:gd name="TX110" fmla="*/ 711 w 3493"/>
              <a:gd name="TY110" fmla="*/ 2882 h 3099"/>
              <a:gd name="TX111" fmla="*/ 763 w 3493"/>
              <a:gd name="TY111" fmla="*/ 2885 h 3099"/>
              <a:gd name="TX112" fmla="*/ 816 w 3493"/>
              <a:gd name="TY112" fmla="*/ 2882 h 3099"/>
              <a:gd name="TX113" fmla="*/ 867 w 3493"/>
              <a:gd name="TY113" fmla="*/ 2874 h 3099"/>
              <a:gd name="TX114" fmla="*/ 919 w 3493"/>
              <a:gd name="TY114" fmla="*/ 2863 h 3099"/>
              <a:gd name="TX115" fmla="*/ 968 w 3493"/>
              <a:gd name="TY115" fmla="*/ 2846 h 3099"/>
              <a:gd name="TX116" fmla="*/ 1018 w 3493"/>
              <a:gd name="TY116" fmla="*/ 2824 h 3099"/>
              <a:gd name="TX117" fmla="*/ 1064 w 3493"/>
              <a:gd name="TY117" fmla="*/ 2796 h 3099"/>
              <a:gd name="TX118" fmla="*/ 1108 w 3493"/>
              <a:gd name="TY118" fmla="*/ 2765 h 3099"/>
              <a:gd name="TX119" fmla="*/ 1149 w 3493"/>
              <a:gd name="TY119" fmla="*/ 2728 h 3099"/>
              <a:gd name="TX120" fmla="*/ 2741 w 3493"/>
              <a:gd name="TY120" fmla="*/ 1187 h 3099"/>
              <a:gd name="TX121" fmla="*/ 2768 w 3493"/>
              <a:gd name="TY121" fmla="*/ 1158 h 3099"/>
              <a:gd name="TX122" fmla="*/ 2791 w 3493"/>
              <a:gd name="TY122" fmla="*/ 1125 h 3099"/>
              <a:gd name="TX123" fmla="*/ 2809 w 3493"/>
              <a:gd name="TY123" fmla="*/ 1091 h 3099"/>
              <a:gd name="TX124" fmla="*/ 2823 w 3493"/>
              <a:gd name="TY124" fmla="*/ 1055 h 3099"/>
              <a:gd name="TX125" fmla="*/ 2831 w 3493"/>
              <a:gd name="TY125" fmla="*/ 1018 h 3099"/>
              <a:gd name="TX126" fmla="*/ 2837 w 3493"/>
              <a:gd name="TY126" fmla="*/ 980 h 3099"/>
              <a:gd name="TX127" fmla="*/ 2837 w 3493"/>
              <a:gd name="TY127" fmla="*/ 942 h 3099"/>
              <a:gd name="TX128" fmla="*/ 2831 w 3493"/>
              <a:gd name="TY128" fmla="*/ 904 h 3099"/>
              <a:gd name="TX129" fmla="*/ 2823 w 3493"/>
              <a:gd name="TY129" fmla="*/ 867 h 3099"/>
              <a:gd name="TX130" fmla="*/ 2809 w 3493"/>
              <a:gd name="TY130" fmla="*/ 832 h 3099"/>
              <a:gd name="TX131" fmla="*/ 2791 w 3493"/>
              <a:gd name="TY131" fmla="*/ 797 h 3099"/>
              <a:gd name="TX132" fmla="*/ 2768 w 3493"/>
              <a:gd name="TY132" fmla="*/ 764 h 3099"/>
              <a:gd name="TX133" fmla="*/ 2741 w 3493"/>
              <a:gd name="TY133" fmla="*/ 734 h 3099"/>
              <a:gd name="TX134" fmla="*/ 2710 w 3493"/>
              <a:gd name="TY134" fmla="*/ 707 h 3099"/>
              <a:gd name="TX135" fmla="*/ 2677 w 3493"/>
              <a:gd name="TY135" fmla="*/ 685 h 3099"/>
              <a:gd name="TX136" fmla="*/ 2642 w 3493"/>
              <a:gd name="TY136" fmla="*/ 668 h 3099"/>
              <a:gd name="TX137" fmla="*/ 2605 w 3493"/>
              <a:gd name="TY137" fmla="*/ 654 h 3099"/>
              <a:gd name="TX138" fmla="*/ 2567 w 3493"/>
              <a:gd name="TY138" fmla="*/ 645 h 3099"/>
              <a:gd name="TX139" fmla="*/ 2528 w 3493"/>
              <a:gd name="TY139" fmla="*/ 641 h 3099"/>
              <a:gd name="TX140" fmla="*/ 2490 w 3493"/>
              <a:gd name="TY140" fmla="*/ 641 h 3099"/>
              <a:gd name="TX141" fmla="*/ 2452 w 3493"/>
              <a:gd name="TY141" fmla="*/ 645 h 3099"/>
              <a:gd name="TX142" fmla="*/ 2415 w 3493"/>
              <a:gd name="TY142" fmla="*/ 654 h 3099"/>
              <a:gd name="TX143" fmla="*/ 2377 w 3493"/>
              <a:gd name="TY143" fmla="*/ 668 h 3099"/>
              <a:gd name="TX144" fmla="*/ 2343 w 3493"/>
              <a:gd name="TY144" fmla="*/ 685 h 3099"/>
              <a:gd name="TX145" fmla="*/ 2309 w 3493"/>
              <a:gd name="TY145" fmla="*/ 707 h 3099"/>
              <a:gd name="TX146" fmla="*/ 2278 w 3493"/>
              <a:gd name="TY146" fmla="*/ 734 h 3099"/>
              <a:gd name="TX147" fmla="*/ 1082 w 3493"/>
              <a:gd name="TY147" fmla="*/ 1906 h 3099"/>
              <a:gd name="TX148" fmla="*/ 1062 w 3493"/>
              <a:gd name="TY148" fmla="*/ 1922 h 3099"/>
              <a:gd name="TX149" fmla="*/ 1040 w 3493"/>
              <a:gd name="TY149" fmla="*/ 1931 h 3099"/>
              <a:gd name="TX150" fmla="*/ 1017 w 3493"/>
              <a:gd name="TY150" fmla="*/ 1937 h 3099"/>
              <a:gd name="TX151" fmla="*/ 992 w 3493"/>
              <a:gd name="TY151" fmla="*/ 1937 h 3099"/>
              <a:gd name="TX152" fmla="*/ 969 w 3493"/>
              <a:gd name="TY152" fmla="*/ 1931 h 3099"/>
              <a:gd name="TX153" fmla="*/ 947 w 3493"/>
              <a:gd name="TY153" fmla="*/ 1922 h 3099"/>
              <a:gd name="TX154" fmla="*/ 927 w 3493"/>
              <a:gd name="TY154" fmla="*/ 1906 h 3099"/>
              <a:gd name="TX155" fmla="*/ 911 w 3493"/>
              <a:gd name="TY155" fmla="*/ 1887 h 3099"/>
              <a:gd name="TX156" fmla="*/ 900 w 3493"/>
              <a:gd name="TY156" fmla="*/ 1865 h 3099"/>
              <a:gd name="TX157" fmla="*/ 896 w 3493"/>
              <a:gd name="TY157" fmla="*/ 1842 h 3099"/>
              <a:gd name="TX158" fmla="*/ 896 w 3493"/>
              <a:gd name="TY158" fmla="*/ 1819 h 3099"/>
              <a:gd name="TX159" fmla="*/ 900 w 3493"/>
              <a:gd name="TY159" fmla="*/ 1796 h 3099"/>
              <a:gd name="TX160" fmla="*/ 911 w 3493"/>
              <a:gd name="TY160" fmla="*/ 1775 h 3099"/>
              <a:gd name="TX161" fmla="*/ 927 w 3493"/>
              <a:gd name="TY161" fmla="*/ 1755 h 3099"/>
              <a:gd name="TX162" fmla="*/ 2123 w 3493"/>
              <a:gd name="TY162" fmla="*/ 583 h 3099"/>
              <a:gd name="TX163" fmla="*/ 2165 w 3493"/>
              <a:gd name="TY163" fmla="*/ 546 h 3099"/>
              <a:gd name="TX164" fmla="*/ 2209 w 3493"/>
              <a:gd name="TY164" fmla="*/ 515 h 3099"/>
              <a:gd name="TX165" fmla="*/ 2255 w 3493"/>
              <a:gd name="TY165" fmla="*/ 488 h 3099"/>
              <a:gd name="TX166" fmla="*/ 2304 w 3493"/>
              <a:gd name="TY166" fmla="*/ 465 h 3099"/>
              <a:gd name="TX167" fmla="*/ 2354 w 3493"/>
              <a:gd name="TY167" fmla="*/ 449 h 3099"/>
              <a:gd name="TX168" fmla="*/ 2405 w 3493"/>
              <a:gd name="TY168" fmla="*/ 436 h 3099"/>
              <a:gd name="TX169" fmla="*/ 2457 w 3493"/>
              <a:gd name="TY169" fmla="*/ 429 h 3099"/>
              <a:gd name="TX170" fmla="*/ 2509 w 3493"/>
              <a:gd name="TY170" fmla="*/ 427 h 3099"/>
              <a:gd name="TX171" fmla="*/ 2562 w 3493"/>
              <a:gd name="TY171" fmla="*/ 429 h 3099"/>
              <a:gd name="TX172" fmla="*/ 2613 w 3493"/>
              <a:gd name="TY172" fmla="*/ 436 h 3099"/>
              <a:gd name="TX173" fmla="*/ 2665 w 3493"/>
              <a:gd name="TY173" fmla="*/ 449 h 3099"/>
              <a:gd name="TX174" fmla="*/ 2714 w 3493"/>
              <a:gd name="TY174" fmla="*/ 465 h 3099"/>
              <a:gd name="TX175" fmla="*/ 2763 w 3493"/>
              <a:gd name="TY175" fmla="*/ 488 h 3099"/>
              <a:gd name="TX176" fmla="*/ 2810 w 3493"/>
              <a:gd name="TY176" fmla="*/ 515 h 3099"/>
              <a:gd name="TX177" fmla="*/ 2854 w 3493"/>
              <a:gd name="TY177" fmla="*/ 546 h 3099"/>
              <a:gd name="TX178" fmla="*/ 2895 w 3493"/>
              <a:gd name="TY178" fmla="*/ 583 h 3099"/>
              <a:gd name="TX179" fmla="*/ 2932 w 3493"/>
              <a:gd name="TY179" fmla="*/ 623 h 3099"/>
              <a:gd name="TX180" fmla="*/ 2965 w 3493"/>
              <a:gd name="TY180" fmla="*/ 666 h 3099"/>
              <a:gd name="TX181" fmla="*/ 2993 w 3493"/>
              <a:gd name="TY181" fmla="*/ 713 h 3099"/>
              <a:gd name="TX182" fmla="*/ 3015 w 3493"/>
              <a:gd name="TY182" fmla="*/ 760 h 3099"/>
              <a:gd name="TX183" fmla="*/ 3032 w 3493"/>
              <a:gd name="TY183" fmla="*/ 809 h 3099"/>
              <a:gd name="TX184" fmla="*/ 3045 w 3493"/>
              <a:gd name="TY184" fmla="*/ 859 h 3099"/>
              <a:gd name="TX185" fmla="*/ 3053 w 3493"/>
              <a:gd name="TY185" fmla="*/ 910 h 3099"/>
              <a:gd name="TX186" fmla="*/ 3055 w 3493"/>
              <a:gd name="TY186" fmla="*/ 961 h 3099"/>
              <a:gd name="TX187" fmla="*/ 3053 w 3493"/>
              <a:gd name="TY187" fmla="*/ 1012 h 3099"/>
              <a:gd name="TX188" fmla="*/ 3045 w 3493"/>
              <a:gd name="TY188" fmla="*/ 1063 h 3099"/>
              <a:gd name="TX189" fmla="*/ 3032 w 3493"/>
              <a:gd name="TY189" fmla="*/ 1113 h 3099"/>
              <a:gd name="TX190" fmla="*/ 3015 w 3493"/>
              <a:gd name="TY190" fmla="*/ 1162 h 3099"/>
              <a:gd name="TX191" fmla="*/ 2993 w 3493"/>
              <a:gd name="TY191" fmla="*/ 1209 h 3099"/>
              <a:gd name="TX192" fmla="*/ 2965 w 3493"/>
              <a:gd name="TY192" fmla="*/ 1255 h 3099"/>
              <a:gd name="TX193" fmla="*/ 2932 w 3493"/>
              <a:gd name="TY193" fmla="*/ 1298 h 3099"/>
              <a:gd name="TX194" fmla="*/ 2895 w 3493"/>
              <a:gd name="TY194" fmla="*/ 1339 h 3099"/>
              <a:gd name="TX195" fmla="*/ 1303 w 3493"/>
              <a:gd name="TY195" fmla="*/ 2879 h 3099"/>
              <a:gd name="TX196" fmla="*/ 1255 w 3493"/>
              <a:gd name="TY196" fmla="*/ 2923 h 3099"/>
              <a:gd name="TX197" fmla="*/ 1203 w 3493"/>
              <a:gd name="TY197" fmla="*/ 2962 h 3099"/>
              <a:gd name="TX198" fmla="*/ 1150 w 3493"/>
              <a:gd name="TY198" fmla="*/ 2995 h 3099"/>
              <a:gd name="TX199" fmla="*/ 1094 w 3493"/>
              <a:gd name="TY199" fmla="*/ 3025 h 3099"/>
              <a:gd name="TX200" fmla="*/ 1036 w 3493"/>
              <a:gd name="TY200" fmla="*/ 3049 h 3099"/>
              <a:gd name="TX201" fmla="*/ 977 w 3493"/>
              <a:gd name="TY201" fmla="*/ 3068 h 3099"/>
              <a:gd name="TX202" fmla="*/ 917 w 3493"/>
              <a:gd name="TY202" fmla="*/ 3083 h 3099"/>
              <a:gd name="TX203" fmla="*/ 855 w 3493"/>
              <a:gd name="TY203" fmla="*/ 3092 h 3099"/>
              <a:gd name="TX204" fmla="*/ 794 w 3493"/>
              <a:gd name="TY204" fmla="*/ 3097 h 3099"/>
              <a:gd name="TX205" fmla="*/ 733 w 3493"/>
              <a:gd name="TY205" fmla="*/ 3097 h 3099"/>
              <a:gd name="TX206" fmla="*/ 671 w 3493"/>
              <a:gd name="TY206" fmla="*/ 3092 h 3099"/>
              <a:gd name="TX207" fmla="*/ 609 w 3493"/>
              <a:gd name="TY207" fmla="*/ 3083 h 3099"/>
              <a:gd name="TX208" fmla="*/ 549 w 3493"/>
              <a:gd name="TY208" fmla="*/ 3068 h 3099"/>
              <a:gd name="TX209" fmla="*/ 490 w 3493"/>
              <a:gd name="TY209" fmla="*/ 3049 h 3099"/>
              <a:gd name="TX210" fmla="*/ 433 w 3493"/>
              <a:gd name="TY210" fmla="*/ 3025 h 3099"/>
              <a:gd name="TX211" fmla="*/ 377 w 3493"/>
              <a:gd name="TY211" fmla="*/ 2995 h 3099"/>
              <a:gd name="TX212" fmla="*/ 323 w 3493"/>
              <a:gd name="TY212" fmla="*/ 2962 h 3099"/>
              <a:gd name="TX213" fmla="*/ 272 w 3493"/>
              <a:gd name="TY213" fmla="*/ 2923 h 3099"/>
              <a:gd name="TX214" fmla="*/ 224 w 3493"/>
              <a:gd name="TY214" fmla="*/ 2879 h 3099"/>
              <a:gd name="TX215" fmla="*/ 178 w 3493"/>
              <a:gd name="TY215" fmla="*/ 2832 h 3099"/>
              <a:gd name="TX216" fmla="*/ 139 w 3493"/>
              <a:gd name="TY216" fmla="*/ 2782 h 3099"/>
              <a:gd name="TX217" fmla="*/ 104 w 3493"/>
              <a:gd name="TY217" fmla="*/ 2729 h 3099"/>
              <a:gd name="TX218" fmla="*/ 75 w 3493"/>
              <a:gd name="TY218" fmla="*/ 2674 h 3099"/>
              <a:gd name="TX219" fmla="*/ 51 w 3493"/>
              <a:gd name="TY219" fmla="*/ 2617 h 3099"/>
              <a:gd name="TX220" fmla="*/ 30 w 3493"/>
              <a:gd name="TY220" fmla="*/ 2560 h 3099"/>
              <a:gd name="TX221" fmla="*/ 15 w 3493"/>
              <a:gd name="TY221" fmla="*/ 2501 h 3099"/>
              <a:gd name="TX222" fmla="*/ 5 w 3493"/>
              <a:gd name="TY222" fmla="*/ 2441 h 3099"/>
              <a:gd name="TX223" fmla="*/ 0 w 3493"/>
              <a:gd name="TY223" fmla="*/ 2381 h 3099"/>
              <a:gd name="TX224" fmla="*/ 0 w 3493"/>
              <a:gd name="TY224" fmla="*/ 2321 h 3099"/>
              <a:gd name="TX225" fmla="*/ 5 w 3493"/>
              <a:gd name="TY225" fmla="*/ 2260 h 3099"/>
              <a:gd name="TX226" fmla="*/ 15 w 3493"/>
              <a:gd name="TY226" fmla="*/ 2200 h 3099"/>
              <a:gd name="TX227" fmla="*/ 30 w 3493"/>
              <a:gd name="TY227" fmla="*/ 2141 h 3099"/>
              <a:gd name="TX228" fmla="*/ 51 w 3493"/>
              <a:gd name="TY228" fmla="*/ 2083 h 3099"/>
              <a:gd name="TX229" fmla="*/ 75 w 3493"/>
              <a:gd name="TY229" fmla="*/ 2027 h 3099"/>
              <a:gd name="TX230" fmla="*/ 104 w 3493"/>
              <a:gd name="TY230" fmla="*/ 1972 h 3099"/>
              <a:gd name="TX231" fmla="*/ 139 w 3493"/>
              <a:gd name="TY231" fmla="*/ 1920 h 3099"/>
              <a:gd name="TX232" fmla="*/ 178 w 3493"/>
              <a:gd name="TY232" fmla="*/ 1869 h 3099"/>
              <a:gd name="TX233" fmla="*/ 224 w 3493"/>
              <a:gd name="TY233" fmla="*/ 1822 h 3099"/>
              <a:gd name="TX234" fmla="*/ 1815 w 3493"/>
              <a:gd name="TY234" fmla="*/ 281 h 3099"/>
              <a:gd name="TX235" fmla="*/ 1872 w 3493"/>
              <a:gd name="TY235" fmla="*/ 230 h 3099"/>
              <a:gd name="TX236" fmla="*/ 1931 w 3493"/>
              <a:gd name="TY236" fmla="*/ 183 h 3099"/>
              <a:gd name="TX237" fmla="*/ 1992 w 3493"/>
              <a:gd name="TY237" fmla="*/ 143 h 3099"/>
              <a:gd name="TX238" fmla="*/ 2057 w 3493"/>
              <a:gd name="TY238" fmla="*/ 108 h 3099"/>
              <a:gd name="TX239" fmla="*/ 2123 w 3493"/>
              <a:gd name="TY239" fmla="*/ 76 h 3099"/>
              <a:gd name="TX240" fmla="*/ 2191 w 3493"/>
              <a:gd name="TY240" fmla="*/ 51 h 3099"/>
              <a:gd name="TX241" fmla="*/ 2261 w 3493"/>
              <a:gd name="TY241" fmla="*/ 31 h 3099"/>
              <a:gd name="TX242" fmla="*/ 2331 w 3493"/>
              <a:gd name="TY242" fmla="*/ 15 h 3099"/>
              <a:gd name="TX243" fmla="*/ 2402 w 3493"/>
              <a:gd name="TY243" fmla="*/ 5 h 3099"/>
              <a:gd name="TX244" fmla="*/ 2474 w 3493"/>
              <a:gd name="TY244" fmla="*/ 0 h 30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3" h="3099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6723380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8.4.3 변이형 오토인코더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809625" y="1746250"/>
            <a:ext cx="1109726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3" name="텍스트 상자 22"/>
          <p:cNvSpPr txBox="1">
            <a:spLocks/>
          </p:cNvSpPr>
          <p:nvPr/>
        </p:nvSpPr>
        <p:spPr>
          <a:xfrm>
            <a:off x="635000" y="1317625"/>
            <a:ext cx="11446510" cy="20313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변이형 오토 인코더(VAE)는 생성 모델의 한 종류로 개념 벡터를 사용하여 이미지를 변형하는데 아주 적절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오토인토더(AutoEncoders) : 입력을 저차원 잠재 공간으로 인코딩 한 후 디코딩 하여 복원하는 네트워크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latin typeface="맑은 고딕" charset="0"/>
                <a:ea typeface="맑은 고딕" charset="0"/>
              </a:rPr>
              <a:t>변이형 오토인코더(VAE)</a:t>
            </a:r>
            <a:endParaRPr lang="ko-KR" altLang="en-US" sz="1800" b="1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-&gt;  딥러닝과 베이즈추론의 아이디어를 혼합한 오토인코더의 최신 버전 !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4" name="그림 23" descr="C:/Users/ehdal/AppData/Roaming/PolarisOffice/ETemp/11952_16561328/fImage363813441224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4194175"/>
            <a:ext cx="9271635" cy="217233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25" name="텍스트 상자 24"/>
          <p:cNvSpPr txBox="1">
            <a:spLocks/>
          </p:cNvSpPr>
          <p:nvPr/>
        </p:nvSpPr>
        <p:spPr>
          <a:xfrm>
            <a:off x="635000" y="3841750"/>
            <a:ext cx="743013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&lt; 고전적인 오토인코더 &gt;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95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035" cy="248285"/>
          </a:xfrm>
          <a:custGeom>
            <a:avLst/>
            <a:gdLst>
              <a:gd name="TX0" fmla="*/ 2474 w 3493"/>
              <a:gd name="TY0" fmla="*/ 0 h 3099"/>
              <a:gd name="TX1" fmla="*/ 2546 w 3493"/>
              <a:gd name="TY1" fmla="*/ 0 h 3099"/>
              <a:gd name="TX2" fmla="*/ 2618 w 3493"/>
              <a:gd name="TY2" fmla="*/ 5 h 3099"/>
              <a:gd name="TX3" fmla="*/ 2689 w 3493"/>
              <a:gd name="TY3" fmla="*/ 15 h 3099"/>
              <a:gd name="TX4" fmla="*/ 2758 w 3493"/>
              <a:gd name="TY4" fmla="*/ 31 h 3099"/>
              <a:gd name="TX5" fmla="*/ 2828 w 3493"/>
              <a:gd name="TY5" fmla="*/ 51 h 3099"/>
              <a:gd name="TX6" fmla="*/ 2896 w 3493"/>
              <a:gd name="TY6" fmla="*/ 76 h 3099"/>
              <a:gd name="TX7" fmla="*/ 2963 w 3493"/>
              <a:gd name="TY7" fmla="*/ 108 h 3099"/>
              <a:gd name="TX8" fmla="*/ 3026 w 3493"/>
              <a:gd name="TY8" fmla="*/ 143 h 3099"/>
              <a:gd name="TX9" fmla="*/ 3088 w 3493"/>
              <a:gd name="TY9" fmla="*/ 183 h 3099"/>
              <a:gd name="TX10" fmla="*/ 3147 w 3493"/>
              <a:gd name="TY10" fmla="*/ 230 h 3099"/>
              <a:gd name="TX11" fmla="*/ 3204 w 3493"/>
              <a:gd name="TY11" fmla="*/ 281 h 3099"/>
              <a:gd name="TX12" fmla="*/ 3256 w 3493"/>
              <a:gd name="TY12" fmla="*/ 336 h 3099"/>
              <a:gd name="TX13" fmla="*/ 3303 w 3493"/>
              <a:gd name="TY13" fmla="*/ 394 h 3099"/>
              <a:gd name="TX14" fmla="*/ 3345 w 3493"/>
              <a:gd name="TY14" fmla="*/ 455 h 3099"/>
              <a:gd name="TX15" fmla="*/ 3382 w 3493"/>
              <a:gd name="TY15" fmla="*/ 518 h 3099"/>
              <a:gd name="TX16" fmla="*/ 3413 w 3493"/>
              <a:gd name="TY16" fmla="*/ 582 h 3099"/>
              <a:gd name="TX17" fmla="*/ 3439 w 3493"/>
              <a:gd name="TY17" fmla="*/ 650 h 3099"/>
              <a:gd name="TX18" fmla="*/ 3460 w 3493"/>
              <a:gd name="TY18" fmla="*/ 717 h 3099"/>
              <a:gd name="TX19" fmla="*/ 3475 w 3493"/>
              <a:gd name="TY19" fmla="*/ 786 h 3099"/>
              <a:gd name="TX20" fmla="*/ 3486 w 3493"/>
              <a:gd name="TY20" fmla="*/ 856 h 3099"/>
              <a:gd name="TX21" fmla="*/ 3491 w 3493"/>
              <a:gd name="TY21" fmla="*/ 926 h 3099"/>
              <a:gd name="TX22" fmla="*/ 3491 w 3493"/>
              <a:gd name="TY22" fmla="*/ 996 h 3099"/>
              <a:gd name="TX23" fmla="*/ 3486 w 3493"/>
              <a:gd name="TY23" fmla="*/ 1066 h 3099"/>
              <a:gd name="TX24" fmla="*/ 3475 w 3493"/>
              <a:gd name="TY24" fmla="*/ 1136 h 3099"/>
              <a:gd name="TX25" fmla="*/ 3460 w 3493"/>
              <a:gd name="TY25" fmla="*/ 1205 h 3099"/>
              <a:gd name="TX26" fmla="*/ 3439 w 3493"/>
              <a:gd name="TY26" fmla="*/ 1273 h 3099"/>
              <a:gd name="TX27" fmla="*/ 3413 w 3493"/>
              <a:gd name="TY27" fmla="*/ 1339 h 3099"/>
              <a:gd name="TX28" fmla="*/ 3382 w 3493"/>
              <a:gd name="TY28" fmla="*/ 1404 h 3099"/>
              <a:gd name="TX29" fmla="*/ 3345 w 3493"/>
              <a:gd name="TY29" fmla="*/ 1467 h 3099"/>
              <a:gd name="TX30" fmla="*/ 3303 w 3493"/>
              <a:gd name="TY30" fmla="*/ 1528 h 3099"/>
              <a:gd name="TX31" fmla="*/ 3256 w 3493"/>
              <a:gd name="TY31" fmla="*/ 1586 h 3099"/>
              <a:gd name="TX32" fmla="*/ 3204 w 3493"/>
              <a:gd name="TY32" fmla="*/ 1641 h 3099"/>
              <a:gd name="TX33" fmla="*/ 2007 w 3493"/>
              <a:gd name="TY33" fmla="*/ 2813 h 3099"/>
              <a:gd name="TX34" fmla="*/ 1988 w 3493"/>
              <a:gd name="TY34" fmla="*/ 2828 h 3099"/>
              <a:gd name="TX35" fmla="*/ 1965 w 3493"/>
              <a:gd name="TY35" fmla="*/ 2838 h 3099"/>
              <a:gd name="TX36" fmla="*/ 1942 w 3493"/>
              <a:gd name="TY36" fmla="*/ 2844 h 3099"/>
              <a:gd name="TX37" fmla="*/ 1918 w 3493"/>
              <a:gd name="TY37" fmla="*/ 2844 h 3099"/>
              <a:gd name="TX38" fmla="*/ 1894 w 3493"/>
              <a:gd name="TY38" fmla="*/ 2838 h 3099"/>
              <a:gd name="TX39" fmla="*/ 1873 w 3493"/>
              <a:gd name="TY39" fmla="*/ 2828 h 3099"/>
              <a:gd name="TX40" fmla="*/ 1853 w 3493"/>
              <a:gd name="TY40" fmla="*/ 2813 h 3099"/>
              <a:gd name="TX41" fmla="*/ 1837 w 3493"/>
              <a:gd name="TY41" fmla="*/ 2793 h 3099"/>
              <a:gd name="TX42" fmla="*/ 1827 w 3493"/>
              <a:gd name="TY42" fmla="*/ 2772 h 3099"/>
              <a:gd name="TX43" fmla="*/ 1821 w 3493"/>
              <a:gd name="TY43" fmla="*/ 2749 h 3099"/>
              <a:gd name="TX44" fmla="*/ 1821 w 3493"/>
              <a:gd name="TY44" fmla="*/ 2726 h 3099"/>
              <a:gd name="TX45" fmla="*/ 1827 w 3493"/>
              <a:gd name="TY45" fmla="*/ 2703 h 3099"/>
              <a:gd name="TX46" fmla="*/ 1837 w 3493"/>
              <a:gd name="TY46" fmla="*/ 2681 h 3099"/>
              <a:gd name="TX47" fmla="*/ 1853 w 3493"/>
              <a:gd name="TY47" fmla="*/ 2662 h 3099"/>
              <a:gd name="TX48" fmla="*/ 3035 w 3493"/>
              <a:gd name="TY48" fmla="*/ 1505 h 3099"/>
              <a:gd name="TX49" fmla="*/ 3079 w 3493"/>
              <a:gd name="TY49" fmla="*/ 1458 h 3099"/>
              <a:gd name="TX50" fmla="*/ 3118 w 3493"/>
              <a:gd name="TY50" fmla="*/ 1407 h 3099"/>
              <a:gd name="TX51" fmla="*/ 3153 w 3493"/>
              <a:gd name="TY51" fmla="*/ 1355 h 3099"/>
              <a:gd name="TX52" fmla="*/ 3183 w 3493"/>
              <a:gd name="TY52" fmla="*/ 1300 h 3099"/>
              <a:gd name="TX53" fmla="*/ 3208 w 3493"/>
              <a:gd name="TY53" fmla="*/ 1243 h 3099"/>
              <a:gd name="TX54" fmla="*/ 3228 w 3493"/>
              <a:gd name="TY54" fmla="*/ 1185 h 3099"/>
              <a:gd name="TX55" fmla="*/ 3242 w 3493"/>
              <a:gd name="TY55" fmla="*/ 1126 h 3099"/>
              <a:gd name="TX56" fmla="*/ 3253 w 3493"/>
              <a:gd name="TY56" fmla="*/ 1066 h 3099"/>
              <a:gd name="TX57" fmla="*/ 3257 w 3493"/>
              <a:gd name="TY57" fmla="*/ 1006 h 3099"/>
              <a:gd name="TX58" fmla="*/ 3257 w 3493"/>
              <a:gd name="TY58" fmla="*/ 946 h 3099"/>
              <a:gd name="TX59" fmla="*/ 3253 w 3493"/>
              <a:gd name="TY59" fmla="*/ 885 h 3099"/>
              <a:gd name="TX60" fmla="*/ 3242 w 3493"/>
              <a:gd name="TY60" fmla="*/ 826 h 3099"/>
              <a:gd name="TX61" fmla="*/ 3228 w 3493"/>
              <a:gd name="TY61" fmla="*/ 766 h 3099"/>
              <a:gd name="TX62" fmla="*/ 3208 w 3493"/>
              <a:gd name="TY62" fmla="*/ 709 h 3099"/>
              <a:gd name="TX63" fmla="*/ 3183 w 3493"/>
              <a:gd name="TY63" fmla="*/ 653 h 3099"/>
              <a:gd name="TX64" fmla="*/ 3153 w 3493"/>
              <a:gd name="TY64" fmla="*/ 598 h 3099"/>
              <a:gd name="TX65" fmla="*/ 3118 w 3493"/>
              <a:gd name="TY65" fmla="*/ 545 h 3099"/>
              <a:gd name="TX66" fmla="*/ 3079 w 3493"/>
              <a:gd name="TY66" fmla="*/ 495 h 3099"/>
              <a:gd name="TX67" fmla="*/ 3035 w 3493"/>
              <a:gd name="TY67" fmla="*/ 448 h 3099"/>
              <a:gd name="TX68" fmla="*/ 2985 w 3493"/>
              <a:gd name="TY68" fmla="*/ 403 h 3099"/>
              <a:gd name="TX69" fmla="*/ 2935 w 3493"/>
              <a:gd name="TY69" fmla="*/ 364 h 3099"/>
              <a:gd name="TX70" fmla="*/ 2881 w 3493"/>
              <a:gd name="TY70" fmla="*/ 331 h 3099"/>
              <a:gd name="TX71" fmla="*/ 2825 w 3493"/>
              <a:gd name="TY71" fmla="*/ 301 h 3099"/>
              <a:gd name="TX72" fmla="*/ 2767 w 3493"/>
              <a:gd name="TY72" fmla="*/ 277 h 3099"/>
              <a:gd name="TX73" fmla="*/ 2708 w 3493"/>
              <a:gd name="TY73" fmla="*/ 258 h 3099"/>
              <a:gd name="TX74" fmla="*/ 2648 w 3493"/>
              <a:gd name="TY74" fmla="*/ 243 h 3099"/>
              <a:gd name="TX75" fmla="*/ 2586 w 3493"/>
              <a:gd name="TY75" fmla="*/ 234 h 3099"/>
              <a:gd name="TX76" fmla="*/ 2525 w 3493"/>
              <a:gd name="TY76" fmla="*/ 229 h 3099"/>
              <a:gd name="TX77" fmla="*/ 2464 w 3493"/>
              <a:gd name="TY77" fmla="*/ 229 h 3099"/>
              <a:gd name="TX78" fmla="*/ 2402 w 3493"/>
              <a:gd name="TY78" fmla="*/ 234 h 3099"/>
              <a:gd name="TX79" fmla="*/ 2340 w 3493"/>
              <a:gd name="TY79" fmla="*/ 243 h 3099"/>
              <a:gd name="TX80" fmla="*/ 2280 w 3493"/>
              <a:gd name="TY80" fmla="*/ 258 h 3099"/>
              <a:gd name="TX81" fmla="*/ 2221 w 3493"/>
              <a:gd name="TY81" fmla="*/ 277 h 3099"/>
              <a:gd name="TX82" fmla="*/ 2164 w 3493"/>
              <a:gd name="TY82" fmla="*/ 301 h 3099"/>
              <a:gd name="TX83" fmla="*/ 2108 w 3493"/>
              <a:gd name="TY83" fmla="*/ 331 h 3099"/>
              <a:gd name="TX84" fmla="*/ 2055 w 3493"/>
              <a:gd name="TY84" fmla="*/ 364 h 3099"/>
              <a:gd name="TX85" fmla="*/ 2003 w 3493"/>
              <a:gd name="TY85" fmla="*/ 403 h 3099"/>
              <a:gd name="TX86" fmla="*/ 1955 w 3493"/>
              <a:gd name="TY86" fmla="*/ 448 h 3099"/>
              <a:gd name="TX87" fmla="*/ 378 w 3493"/>
              <a:gd name="TY87" fmla="*/ 1972 h 3099"/>
              <a:gd name="TX88" fmla="*/ 341 w 3493"/>
              <a:gd name="TY88" fmla="*/ 2013 h 3099"/>
              <a:gd name="TX89" fmla="*/ 307 w 3493"/>
              <a:gd name="TY89" fmla="*/ 2057 h 3099"/>
              <a:gd name="TX90" fmla="*/ 280 w 3493"/>
              <a:gd name="TY90" fmla="*/ 2102 h 3099"/>
              <a:gd name="TX91" fmla="*/ 258 w 3493"/>
              <a:gd name="TY91" fmla="*/ 2149 h 3099"/>
              <a:gd name="TX92" fmla="*/ 241 w 3493"/>
              <a:gd name="TY92" fmla="*/ 2199 h 3099"/>
              <a:gd name="TX93" fmla="*/ 228 w 3493"/>
              <a:gd name="TY93" fmla="*/ 2248 h 3099"/>
              <a:gd name="TX94" fmla="*/ 220 w 3493"/>
              <a:gd name="TY94" fmla="*/ 2299 h 3099"/>
              <a:gd name="TX95" fmla="*/ 218 w 3493"/>
              <a:gd name="TY95" fmla="*/ 2350 h 3099"/>
              <a:gd name="TX96" fmla="*/ 220 w 3493"/>
              <a:gd name="TY96" fmla="*/ 2402 h 3099"/>
              <a:gd name="TX97" fmla="*/ 228 w 3493"/>
              <a:gd name="TY97" fmla="*/ 2452 h 3099"/>
              <a:gd name="TX98" fmla="*/ 241 w 3493"/>
              <a:gd name="TY98" fmla="*/ 2503 h 3099"/>
              <a:gd name="TX99" fmla="*/ 258 w 3493"/>
              <a:gd name="TY99" fmla="*/ 2551 h 3099"/>
              <a:gd name="TX100" fmla="*/ 280 w 3493"/>
              <a:gd name="TY100" fmla="*/ 2599 h 3099"/>
              <a:gd name="TX101" fmla="*/ 307 w 3493"/>
              <a:gd name="TY101" fmla="*/ 2644 h 3099"/>
              <a:gd name="TX102" fmla="*/ 341 w 3493"/>
              <a:gd name="TY102" fmla="*/ 2687 h 3099"/>
              <a:gd name="TX103" fmla="*/ 378 w 3493"/>
              <a:gd name="TY103" fmla="*/ 2728 h 3099"/>
              <a:gd name="TX104" fmla="*/ 419 w 3493"/>
              <a:gd name="TY104" fmla="*/ 2765 h 3099"/>
              <a:gd name="TX105" fmla="*/ 463 w 3493"/>
              <a:gd name="TY105" fmla="*/ 2796 h 3099"/>
              <a:gd name="TX106" fmla="*/ 509 w 3493"/>
              <a:gd name="TY106" fmla="*/ 2824 h 3099"/>
              <a:gd name="TX107" fmla="*/ 558 w 3493"/>
              <a:gd name="TY107" fmla="*/ 2846 h 3099"/>
              <a:gd name="TX108" fmla="*/ 608 w 3493"/>
              <a:gd name="TY108" fmla="*/ 2863 h 3099"/>
              <a:gd name="TX109" fmla="*/ 660 w 3493"/>
              <a:gd name="TY109" fmla="*/ 2874 h 3099"/>
              <a:gd name="TX110" fmla="*/ 711 w 3493"/>
              <a:gd name="TY110" fmla="*/ 2882 h 3099"/>
              <a:gd name="TX111" fmla="*/ 763 w 3493"/>
              <a:gd name="TY111" fmla="*/ 2885 h 3099"/>
              <a:gd name="TX112" fmla="*/ 816 w 3493"/>
              <a:gd name="TY112" fmla="*/ 2882 h 3099"/>
              <a:gd name="TX113" fmla="*/ 867 w 3493"/>
              <a:gd name="TY113" fmla="*/ 2874 h 3099"/>
              <a:gd name="TX114" fmla="*/ 919 w 3493"/>
              <a:gd name="TY114" fmla="*/ 2863 h 3099"/>
              <a:gd name="TX115" fmla="*/ 968 w 3493"/>
              <a:gd name="TY115" fmla="*/ 2846 h 3099"/>
              <a:gd name="TX116" fmla="*/ 1018 w 3493"/>
              <a:gd name="TY116" fmla="*/ 2824 h 3099"/>
              <a:gd name="TX117" fmla="*/ 1064 w 3493"/>
              <a:gd name="TY117" fmla="*/ 2796 h 3099"/>
              <a:gd name="TX118" fmla="*/ 1108 w 3493"/>
              <a:gd name="TY118" fmla="*/ 2765 h 3099"/>
              <a:gd name="TX119" fmla="*/ 1149 w 3493"/>
              <a:gd name="TY119" fmla="*/ 2728 h 3099"/>
              <a:gd name="TX120" fmla="*/ 2741 w 3493"/>
              <a:gd name="TY120" fmla="*/ 1187 h 3099"/>
              <a:gd name="TX121" fmla="*/ 2768 w 3493"/>
              <a:gd name="TY121" fmla="*/ 1158 h 3099"/>
              <a:gd name="TX122" fmla="*/ 2791 w 3493"/>
              <a:gd name="TY122" fmla="*/ 1125 h 3099"/>
              <a:gd name="TX123" fmla="*/ 2809 w 3493"/>
              <a:gd name="TY123" fmla="*/ 1091 h 3099"/>
              <a:gd name="TX124" fmla="*/ 2823 w 3493"/>
              <a:gd name="TY124" fmla="*/ 1055 h 3099"/>
              <a:gd name="TX125" fmla="*/ 2831 w 3493"/>
              <a:gd name="TY125" fmla="*/ 1018 h 3099"/>
              <a:gd name="TX126" fmla="*/ 2837 w 3493"/>
              <a:gd name="TY126" fmla="*/ 980 h 3099"/>
              <a:gd name="TX127" fmla="*/ 2837 w 3493"/>
              <a:gd name="TY127" fmla="*/ 942 h 3099"/>
              <a:gd name="TX128" fmla="*/ 2831 w 3493"/>
              <a:gd name="TY128" fmla="*/ 904 h 3099"/>
              <a:gd name="TX129" fmla="*/ 2823 w 3493"/>
              <a:gd name="TY129" fmla="*/ 867 h 3099"/>
              <a:gd name="TX130" fmla="*/ 2809 w 3493"/>
              <a:gd name="TY130" fmla="*/ 832 h 3099"/>
              <a:gd name="TX131" fmla="*/ 2791 w 3493"/>
              <a:gd name="TY131" fmla="*/ 797 h 3099"/>
              <a:gd name="TX132" fmla="*/ 2768 w 3493"/>
              <a:gd name="TY132" fmla="*/ 764 h 3099"/>
              <a:gd name="TX133" fmla="*/ 2741 w 3493"/>
              <a:gd name="TY133" fmla="*/ 734 h 3099"/>
              <a:gd name="TX134" fmla="*/ 2710 w 3493"/>
              <a:gd name="TY134" fmla="*/ 707 h 3099"/>
              <a:gd name="TX135" fmla="*/ 2677 w 3493"/>
              <a:gd name="TY135" fmla="*/ 685 h 3099"/>
              <a:gd name="TX136" fmla="*/ 2642 w 3493"/>
              <a:gd name="TY136" fmla="*/ 668 h 3099"/>
              <a:gd name="TX137" fmla="*/ 2605 w 3493"/>
              <a:gd name="TY137" fmla="*/ 654 h 3099"/>
              <a:gd name="TX138" fmla="*/ 2567 w 3493"/>
              <a:gd name="TY138" fmla="*/ 645 h 3099"/>
              <a:gd name="TX139" fmla="*/ 2528 w 3493"/>
              <a:gd name="TY139" fmla="*/ 641 h 3099"/>
              <a:gd name="TX140" fmla="*/ 2490 w 3493"/>
              <a:gd name="TY140" fmla="*/ 641 h 3099"/>
              <a:gd name="TX141" fmla="*/ 2452 w 3493"/>
              <a:gd name="TY141" fmla="*/ 645 h 3099"/>
              <a:gd name="TX142" fmla="*/ 2415 w 3493"/>
              <a:gd name="TY142" fmla="*/ 654 h 3099"/>
              <a:gd name="TX143" fmla="*/ 2377 w 3493"/>
              <a:gd name="TY143" fmla="*/ 668 h 3099"/>
              <a:gd name="TX144" fmla="*/ 2343 w 3493"/>
              <a:gd name="TY144" fmla="*/ 685 h 3099"/>
              <a:gd name="TX145" fmla="*/ 2309 w 3493"/>
              <a:gd name="TY145" fmla="*/ 707 h 3099"/>
              <a:gd name="TX146" fmla="*/ 2278 w 3493"/>
              <a:gd name="TY146" fmla="*/ 734 h 3099"/>
              <a:gd name="TX147" fmla="*/ 1082 w 3493"/>
              <a:gd name="TY147" fmla="*/ 1906 h 3099"/>
              <a:gd name="TX148" fmla="*/ 1062 w 3493"/>
              <a:gd name="TY148" fmla="*/ 1922 h 3099"/>
              <a:gd name="TX149" fmla="*/ 1040 w 3493"/>
              <a:gd name="TY149" fmla="*/ 1931 h 3099"/>
              <a:gd name="TX150" fmla="*/ 1017 w 3493"/>
              <a:gd name="TY150" fmla="*/ 1937 h 3099"/>
              <a:gd name="TX151" fmla="*/ 992 w 3493"/>
              <a:gd name="TY151" fmla="*/ 1937 h 3099"/>
              <a:gd name="TX152" fmla="*/ 969 w 3493"/>
              <a:gd name="TY152" fmla="*/ 1931 h 3099"/>
              <a:gd name="TX153" fmla="*/ 947 w 3493"/>
              <a:gd name="TY153" fmla="*/ 1922 h 3099"/>
              <a:gd name="TX154" fmla="*/ 927 w 3493"/>
              <a:gd name="TY154" fmla="*/ 1906 h 3099"/>
              <a:gd name="TX155" fmla="*/ 911 w 3493"/>
              <a:gd name="TY155" fmla="*/ 1887 h 3099"/>
              <a:gd name="TX156" fmla="*/ 900 w 3493"/>
              <a:gd name="TY156" fmla="*/ 1865 h 3099"/>
              <a:gd name="TX157" fmla="*/ 896 w 3493"/>
              <a:gd name="TY157" fmla="*/ 1842 h 3099"/>
              <a:gd name="TX158" fmla="*/ 896 w 3493"/>
              <a:gd name="TY158" fmla="*/ 1819 h 3099"/>
              <a:gd name="TX159" fmla="*/ 900 w 3493"/>
              <a:gd name="TY159" fmla="*/ 1796 h 3099"/>
              <a:gd name="TX160" fmla="*/ 911 w 3493"/>
              <a:gd name="TY160" fmla="*/ 1775 h 3099"/>
              <a:gd name="TX161" fmla="*/ 927 w 3493"/>
              <a:gd name="TY161" fmla="*/ 1755 h 3099"/>
              <a:gd name="TX162" fmla="*/ 2123 w 3493"/>
              <a:gd name="TY162" fmla="*/ 583 h 3099"/>
              <a:gd name="TX163" fmla="*/ 2165 w 3493"/>
              <a:gd name="TY163" fmla="*/ 546 h 3099"/>
              <a:gd name="TX164" fmla="*/ 2209 w 3493"/>
              <a:gd name="TY164" fmla="*/ 515 h 3099"/>
              <a:gd name="TX165" fmla="*/ 2255 w 3493"/>
              <a:gd name="TY165" fmla="*/ 488 h 3099"/>
              <a:gd name="TX166" fmla="*/ 2304 w 3493"/>
              <a:gd name="TY166" fmla="*/ 465 h 3099"/>
              <a:gd name="TX167" fmla="*/ 2354 w 3493"/>
              <a:gd name="TY167" fmla="*/ 449 h 3099"/>
              <a:gd name="TX168" fmla="*/ 2405 w 3493"/>
              <a:gd name="TY168" fmla="*/ 436 h 3099"/>
              <a:gd name="TX169" fmla="*/ 2457 w 3493"/>
              <a:gd name="TY169" fmla="*/ 429 h 3099"/>
              <a:gd name="TX170" fmla="*/ 2509 w 3493"/>
              <a:gd name="TY170" fmla="*/ 427 h 3099"/>
              <a:gd name="TX171" fmla="*/ 2562 w 3493"/>
              <a:gd name="TY171" fmla="*/ 429 h 3099"/>
              <a:gd name="TX172" fmla="*/ 2613 w 3493"/>
              <a:gd name="TY172" fmla="*/ 436 h 3099"/>
              <a:gd name="TX173" fmla="*/ 2665 w 3493"/>
              <a:gd name="TY173" fmla="*/ 449 h 3099"/>
              <a:gd name="TX174" fmla="*/ 2714 w 3493"/>
              <a:gd name="TY174" fmla="*/ 465 h 3099"/>
              <a:gd name="TX175" fmla="*/ 2763 w 3493"/>
              <a:gd name="TY175" fmla="*/ 488 h 3099"/>
              <a:gd name="TX176" fmla="*/ 2810 w 3493"/>
              <a:gd name="TY176" fmla="*/ 515 h 3099"/>
              <a:gd name="TX177" fmla="*/ 2854 w 3493"/>
              <a:gd name="TY177" fmla="*/ 546 h 3099"/>
              <a:gd name="TX178" fmla="*/ 2895 w 3493"/>
              <a:gd name="TY178" fmla="*/ 583 h 3099"/>
              <a:gd name="TX179" fmla="*/ 2932 w 3493"/>
              <a:gd name="TY179" fmla="*/ 623 h 3099"/>
              <a:gd name="TX180" fmla="*/ 2965 w 3493"/>
              <a:gd name="TY180" fmla="*/ 666 h 3099"/>
              <a:gd name="TX181" fmla="*/ 2993 w 3493"/>
              <a:gd name="TY181" fmla="*/ 713 h 3099"/>
              <a:gd name="TX182" fmla="*/ 3015 w 3493"/>
              <a:gd name="TY182" fmla="*/ 760 h 3099"/>
              <a:gd name="TX183" fmla="*/ 3032 w 3493"/>
              <a:gd name="TY183" fmla="*/ 809 h 3099"/>
              <a:gd name="TX184" fmla="*/ 3045 w 3493"/>
              <a:gd name="TY184" fmla="*/ 859 h 3099"/>
              <a:gd name="TX185" fmla="*/ 3053 w 3493"/>
              <a:gd name="TY185" fmla="*/ 910 h 3099"/>
              <a:gd name="TX186" fmla="*/ 3055 w 3493"/>
              <a:gd name="TY186" fmla="*/ 961 h 3099"/>
              <a:gd name="TX187" fmla="*/ 3053 w 3493"/>
              <a:gd name="TY187" fmla="*/ 1012 h 3099"/>
              <a:gd name="TX188" fmla="*/ 3045 w 3493"/>
              <a:gd name="TY188" fmla="*/ 1063 h 3099"/>
              <a:gd name="TX189" fmla="*/ 3032 w 3493"/>
              <a:gd name="TY189" fmla="*/ 1113 h 3099"/>
              <a:gd name="TX190" fmla="*/ 3015 w 3493"/>
              <a:gd name="TY190" fmla="*/ 1162 h 3099"/>
              <a:gd name="TX191" fmla="*/ 2993 w 3493"/>
              <a:gd name="TY191" fmla="*/ 1209 h 3099"/>
              <a:gd name="TX192" fmla="*/ 2965 w 3493"/>
              <a:gd name="TY192" fmla="*/ 1255 h 3099"/>
              <a:gd name="TX193" fmla="*/ 2932 w 3493"/>
              <a:gd name="TY193" fmla="*/ 1298 h 3099"/>
              <a:gd name="TX194" fmla="*/ 2895 w 3493"/>
              <a:gd name="TY194" fmla="*/ 1339 h 3099"/>
              <a:gd name="TX195" fmla="*/ 1303 w 3493"/>
              <a:gd name="TY195" fmla="*/ 2879 h 3099"/>
              <a:gd name="TX196" fmla="*/ 1255 w 3493"/>
              <a:gd name="TY196" fmla="*/ 2923 h 3099"/>
              <a:gd name="TX197" fmla="*/ 1203 w 3493"/>
              <a:gd name="TY197" fmla="*/ 2962 h 3099"/>
              <a:gd name="TX198" fmla="*/ 1150 w 3493"/>
              <a:gd name="TY198" fmla="*/ 2995 h 3099"/>
              <a:gd name="TX199" fmla="*/ 1094 w 3493"/>
              <a:gd name="TY199" fmla="*/ 3025 h 3099"/>
              <a:gd name="TX200" fmla="*/ 1036 w 3493"/>
              <a:gd name="TY200" fmla="*/ 3049 h 3099"/>
              <a:gd name="TX201" fmla="*/ 977 w 3493"/>
              <a:gd name="TY201" fmla="*/ 3068 h 3099"/>
              <a:gd name="TX202" fmla="*/ 917 w 3493"/>
              <a:gd name="TY202" fmla="*/ 3083 h 3099"/>
              <a:gd name="TX203" fmla="*/ 855 w 3493"/>
              <a:gd name="TY203" fmla="*/ 3092 h 3099"/>
              <a:gd name="TX204" fmla="*/ 794 w 3493"/>
              <a:gd name="TY204" fmla="*/ 3097 h 3099"/>
              <a:gd name="TX205" fmla="*/ 733 w 3493"/>
              <a:gd name="TY205" fmla="*/ 3097 h 3099"/>
              <a:gd name="TX206" fmla="*/ 671 w 3493"/>
              <a:gd name="TY206" fmla="*/ 3092 h 3099"/>
              <a:gd name="TX207" fmla="*/ 609 w 3493"/>
              <a:gd name="TY207" fmla="*/ 3083 h 3099"/>
              <a:gd name="TX208" fmla="*/ 549 w 3493"/>
              <a:gd name="TY208" fmla="*/ 3068 h 3099"/>
              <a:gd name="TX209" fmla="*/ 490 w 3493"/>
              <a:gd name="TY209" fmla="*/ 3049 h 3099"/>
              <a:gd name="TX210" fmla="*/ 433 w 3493"/>
              <a:gd name="TY210" fmla="*/ 3025 h 3099"/>
              <a:gd name="TX211" fmla="*/ 377 w 3493"/>
              <a:gd name="TY211" fmla="*/ 2995 h 3099"/>
              <a:gd name="TX212" fmla="*/ 323 w 3493"/>
              <a:gd name="TY212" fmla="*/ 2962 h 3099"/>
              <a:gd name="TX213" fmla="*/ 272 w 3493"/>
              <a:gd name="TY213" fmla="*/ 2923 h 3099"/>
              <a:gd name="TX214" fmla="*/ 224 w 3493"/>
              <a:gd name="TY214" fmla="*/ 2879 h 3099"/>
              <a:gd name="TX215" fmla="*/ 178 w 3493"/>
              <a:gd name="TY215" fmla="*/ 2832 h 3099"/>
              <a:gd name="TX216" fmla="*/ 139 w 3493"/>
              <a:gd name="TY216" fmla="*/ 2782 h 3099"/>
              <a:gd name="TX217" fmla="*/ 104 w 3493"/>
              <a:gd name="TY217" fmla="*/ 2729 h 3099"/>
              <a:gd name="TX218" fmla="*/ 75 w 3493"/>
              <a:gd name="TY218" fmla="*/ 2674 h 3099"/>
              <a:gd name="TX219" fmla="*/ 51 w 3493"/>
              <a:gd name="TY219" fmla="*/ 2617 h 3099"/>
              <a:gd name="TX220" fmla="*/ 30 w 3493"/>
              <a:gd name="TY220" fmla="*/ 2560 h 3099"/>
              <a:gd name="TX221" fmla="*/ 15 w 3493"/>
              <a:gd name="TY221" fmla="*/ 2501 h 3099"/>
              <a:gd name="TX222" fmla="*/ 5 w 3493"/>
              <a:gd name="TY222" fmla="*/ 2441 h 3099"/>
              <a:gd name="TX223" fmla="*/ 0 w 3493"/>
              <a:gd name="TY223" fmla="*/ 2381 h 3099"/>
              <a:gd name="TX224" fmla="*/ 0 w 3493"/>
              <a:gd name="TY224" fmla="*/ 2321 h 3099"/>
              <a:gd name="TX225" fmla="*/ 5 w 3493"/>
              <a:gd name="TY225" fmla="*/ 2260 h 3099"/>
              <a:gd name="TX226" fmla="*/ 15 w 3493"/>
              <a:gd name="TY226" fmla="*/ 2200 h 3099"/>
              <a:gd name="TX227" fmla="*/ 30 w 3493"/>
              <a:gd name="TY227" fmla="*/ 2141 h 3099"/>
              <a:gd name="TX228" fmla="*/ 51 w 3493"/>
              <a:gd name="TY228" fmla="*/ 2083 h 3099"/>
              <a:gd name="TX229" fmla="*/ 75 w 3493"/>
              <a:gd name="TY229" fmla="*/ 2027 h 3099"/>
              <a:gd name="TX230" fmla="*/ 104 w 3493"/>
              <a:gd name="TY230" fmla="*/ 1972 h 3099"/>
              <a:gd name="TX231" fmla="*/ 139 w 3493"/>
              <a:gd name="TY231" fmla="*/ 1920 h 3099"/>
              <a:gd name="TX232" fmla="*/ 178 w 3493"/>
              <a:gd name="TY232" fmla="*/ 1869 h 3099"/>
              <a:gd name="TX233" fmla="*/ 224 w 3493"/>
              <a:gd name="TY233" fmla="*/ 1822 h 3099"/>
              <a:gd name="TX234" fmla="*/ 1815 w 3493"/>
              <a:gd name="TY234" fmla="*/ 281 h 3099"/>
              <a:gd name="TX235" fmla="*/ 1872 w 3493"/>
              <a:gd name="TY235" fmla="*/ 230 h 3099"/>
              <a:gd name="TX236" fmla="*/ 1931 w 3493"/>
              <a:gd name="TY236" fmla="*/ 183 h 3099"/>
              <a:gd name="TX237" fmla="*/ 1992 w 3493"/>
              <a:gd name="TY237" fmla="*/ 143 h 3099"/>
              <a:gd name="TX238" fmla="*/ 2057 w 3493"/>
              <a:gd name="TY238" fmla="*/ 108 h 3099"/>
              <a:gd name="TX239" fmla="*/ 2123 w 3493"/>
              <a:gd name="TY239" fmla="*/ 76 h 3099"/>
              <a:gd name="TX240" fmla="*/ 2191 w 3493"/>
              <a:gd name="TY240" fmla="*/ 51 h 3099"/>
              <a:gd name="TX241" fmla="*/ 2261 w 3493"/>
              <a:gd name="TY241" fmla="*/ 31 h 3099"/>
              <a:gd name="TX242" fmla="*/ 2331 w 3493"/>
              <a:gd name="TY242" fmla="*/ 15 h 3099"/>
              <a:gd name="TX243" fmla="*/ 2402 w 3493"/>
              <a:gd name="TY243" fmla="*/ 5 h 3099"/>
              <a:gd name="TX244" fmla="*/ 2474 w 3493"/>
              <a:gd name="TY244" fmla="*/ 0 h 30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3" h="3099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6723380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8.4.3 변이형 오토인코더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809625" y="1746250"/>
            <a:ext cx="1109726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3" name="그림 22" descr="C:/Users/ehdal/AppData/Roaming/PolarisOffice/ETemp/11952_16561328/fImage449444452959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50" y="1587500"/>
            <a:ext cx="10160635" cy="414401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139506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딥러닝을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위한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고급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도구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&gt;</a:t>
            </a:r>
            <a:endParaRPr lang="ko-KR" altLang="en-US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20"/>
          <p:cNvSpPr txBox="1">
            <a:spLocks/>
          </p:cNvSpPr>
          <p:nvPr/>
        </p:nvSpPr>
        <p:spPr>
          <a:xfrm>
            <a:off x="389273" y="604314"/>
            <a:ext cx="8919484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dirty="0">
                <a:latin typeface="맑은 고딕" charset="0"/>
                <a:ea typeface="맑은 고딕" charset="0"/>
              </a:rPr>
              <a:t>7.1 Sequential </a:t>
            </a:r>
            <a:r>
              <a:rPr sz="2800" dirty="0" err="1">
                <a:latin typeface="맑은 고딕" charset="0"/>
                <a:ea typeface="맑은 고딕" charset="0"/>
              </a:rPr>
              <a:t>모델을</a:t>
            </a:r>
            <a:r>
              <a:rPr sz="2800" dirty="0">
                <a:latin typeface="맑은 고딕" charset="0"/>
                <a:ea typeface="맑은 고딕" charset="0"/>
              </a:rPr>
              <a:t> </a:t>
            </a:r>
            <a:r>
              <a:rPr sz="2800" dirty="0" err="1">
                <a:latin typeface="맑은 고딕" charset="0"/>
                <a:ea typeface="맑은 고딕" charset="0"/>
              </a:rPr>
              <a:t>넘어서</a:t>
            </a:r>
            <a:r>
              <a:rPr sz="2800" dirty="0">
                <a:latin typeface="맑은 고딕" charset="0"/>
                <a:ea typeface="맑은 고딕" charset="0"/>
              </a:rPr>
              <a:t> : </a:t>
            </a:r>
            <a:r>
              <a:rPr sz="2800" dirty="0" err="1">
                <a:latin typeface="맑은 고딕" charset="0"/>
                <a:ea typeface="맑은 고딕" charset="0"/>
              </a:rPr>
              <a:t>케라스의</a:t>
            </a:r>
            <a:r>
              <a:rPr sz="2800" dirty="0">
                <a:latin typeface="맑은 고딕" charset="0"/>
                <a:ea typeface="맑은 고딕" charset="0"/>
              </a:rPr>
              <a:t> </a:t>
            </a:r>
            <a:r>
              <a:rPr sz="2800" dirty="0" err="1">
                <a:latin typeface="맑은 고딕" charset="0"/>
                <a:ea typeface="맑은 고딕" charset="0"/>
              </a:rPr>
              <a:t>함수형</a:t>
            </a:r>
            <a:r>
              <a:rPr sz="2800" dirty="0">
                <a:latin typeface="맑은 고딕" charset="0"/>
                <a:ea typeface="맑은 고딕" charset="0"/>
              </a:rPr>
              <a:t> API</a:t>
            </a:r>
            <a:endParaRPr lang="ko-KR" altLang="en-US" sz="2800" dirty="0">
              <a:latin typeface="맑은 고딕" charset="0"/>
              <a:ea typeface="맑은 고딕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27588" y="1408525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잔차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연결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687" y="1899918"/>
            <a:ext cx="402907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1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035" cy="248285"/>
          </a:xfrm>
          <a:custGeom>
            <a:avLst/>
            <a:gdLst>
              <a:gd name="TX0" fmla="*/ 2474 w 3493"/>
              <a:gd name="TY0" fmla="*/ 0 h 3099"/>
              <a:gd name="TX1" fmla="*/ 2546 w 3493"/>
              <a:gd name="TY1" fmla="*/ 0 h 3099"/>
              <a:gd name="TX2" fmla="*/ 2618 w 3493"/>
              <a:gd name="TY2" fmla="*/ 5 h 3099"/>
              <a:gd name="TX3" fmla="*/ 2689 w 3493"/>
              <a:gd name="TY3" fmla="*/ 15 h 3099"/>
              <a:gd name="TX4" fmla="*/ 2758 w 3493"/>
              <a:gd name="TY4" fmla="*/ 31 h 3099"/>
              <a:gd name="TX5" fmla="*/ 2828 w 3493"/>
              <a:gd name="TY5" fmla="*/ 51 h 3099"/>
              <a:gd name="TX6" fmla="*/ 2896 w 3493"/>
              <a:gd name="TY6" fmla="*/ 76 h 3099"/>
              <a:gd name="TX7" fmla="*/ 2963 w 3493"/>
              <a:gd name="TY7" fmla="*/ 108 h 3099"/>
              <a:gd name="TX8" fmla="*/ 3026 w 3493"/>
              <a:gd name="TY8" fmla="*/ 143 h 3099"/>
              <a:gd name="TX9" fmla="*/ 3088 w 3493"/>
              <a:gd name="TY9" fmla="*/ 183 h 3099"/>
              <a:gd name="TX10" fmla="*/ 3147 w 3493"/>
              <a:gd name="TY10" fmla="*/ 230 h 3099"/>
              <a:gd name="TX11" fmla="*/ 3204 w 3493"/>
              <a:gd name="TY11" fmla="*/ 281 h 3099"/>
              <a:gd name="TX12" fmla="*/ 3256 w 3493"/>
              <a:gd name="TY12" fmla="*/ 336 h 3099"/>
              <a:gd name="TX13" fmla="*/ 3303 w 3493"/>
              <a:gd name="TY13" fmla="*/ 394 h 3099"/>
              <a:gd name="TX14" fmla="*/ 3345 w 3493"/>
              <a:gd name="TY14" fmla="*/ 455 h 3099"/>
              <a:gd name="TX15" fmla="*/ 3382 w 3493"/>
              <a:gd name="TY15" fmla="*/ 518 h 3099"/>
              <a:gd name="TX16" fmla="*/ 3413 w 3493"/>
              <a:gd name="TY16" fmla="*/ 582 h 3099"/>
              <a:gd name="TX17" fmla="*/ 3439 w 3493"/>
              <a:gd name="TY17" fmla="*/ 650 h 3099"/>
              <a:gd name="TX18" fmla="*/ 3460 w 3493"/>
              <a:gd name="TY18" fmla="*/ 717 h 3099"/>
              <a:gd name="TX19" fmla="*/ 3475 w 3493"/>
              <a:gd name="TY19" fmla="*/ 786 h 3099"/>
              <a:gd name="TX20" fmla="*/ 3486 w 3493"/>
              <a:gd name="TY20" fmla="*/ 856 h 3099"/>
              <a:gd name="TX21" fmla="*/ 3491 w 3493"/>
              <a:gd name="TY21" fmla="*/ 926 h 3099"/>
              <a:gd name="TX22" fmla="*/ 3491 w 3493"/>
              <a:gd name="TY22" fmla="*/ 996 h 3099"/>
              <a:gd name="TX23" fmla="*/ 3486 w 3493"/>
              <a:gd name="TY23" fmla="*/ 1066 h 3099"/>
              <a:gd name="TX24" fmla="*/ 3475 w 3493"/>
              <a:gd name="TY24" fmla="*/ 1136 h 3099"/>
              <a:gd name="TX25" fmla="*/ 3460 w 3493"/>
              <a:gd name="TY25" fmla="*/ 1205 h 3099"/>
              <a:gd name="TX26" fmla="*/ 3439 w 3493"/>
              <a:gd name="TY26" fmla="*/ 1273 h 3099"/>
              <a:gd name="TX27" fmla="*/ 3413 w 3493"/>
              <a:gd name="TY27" fmla="*/ 1339 h 3099"/>
              <a:gd name="TX28" fmla="*/ 3382 w 3493"/>
              <a:gd name="TY28" fmla="*/ 1404 h 3099"/>
              <a:gd name="TX29" fmla="*/ 3345 w 3493"/>
              <a:gd name="TY29" fmla="*/ 1467 h 3099"/>
              <a:gd name="TX30" fmla="*/ 3303 w 3493"/>
              <a:gd name="TY30" fmla="*/ 1528 h 3099"/>
              <a:gd name="TX31" fmla="*/ 3256 w 3493"/>
              <a:gd name="TY31" fmla="*/ 1586 h 3099"/>
              <a:gd name="TX32" fmla="*/ 3204 w 3493"/>
              <a:gd name="TY32" fmla="*/ 1641 h 3099"/>
              <a:gd name="TX33" fmla="*/ 2007 w 3493"/>
              <a:gd name="TY33" fmla="*/ 2813 h 3099"/>
              <a:gd name="TX34" fmla="*/ 1988 w 3493"/>
              <a:gd name="TY34" fmla="*/ 2828 h 3099"/>
              <a:gd name="TX35" fmla="*/ 1965 w 3493"/>
              <a:gd name="TY35" fmla="*/ 2838 h 3099"/>
              <a:gd name="TX36" fmla="*/ 1942 w 3493"/>
              <a:gd name="TY36" fmla="*/ 2844 h 3099"/>
              <a:gd name="TX37" fmla="*/ 1918 w 3493"/>
              <a:gd name="TY37" fmla="*/ 2844 h 3099"/>
              <a:gd name="TX38" fmla="*/ 1894 w 3493"/>
              <a:gd name="TY38" fmla="*/ 2838 h 3099"/>
              <a:gd name="TX39" fmla="*/ 1873 w 3493"/>
              <a:gd name="TY39" fmla="*/ 2828 h 3099"/>
              <a:gd name="TX40" fmla="*/ 1853 w 3493"/>
              <a:gd name="TY40" fmla="*/ 2813 h 3099"/>
              <a:gd name="TX41" fmla="*/ 1837 w 3493"/>
              <a:gd name="TY41" fmla="*/ 2793 h 3099"/>
              <a:gd name="TX42" fmla="*/ 1827 w 3493"/>
              <a:gd name="TY42" fmla="*/ 2772 h 3099"/>
              <a:gd name="TX43" fmla="*/ 1821 w 3493"/>
              <a:gd name="TY43" fmla="*/ 2749 h 3099"/>
              <a:gd name="TX44" fmla="*/ 1821 w 3493"/>
              <a:gd name="TY44" fmla="*/ 2726 h 3099"/>
              <a:gd name="TX45" fmla="*/ 1827 w 3493"/>
              <a:gd name="TY45" fmla="*/ 2703 h 3099"/>
              <a:gd name="TX46" fmla="*/ 1837 w 3493"/>
              <a:gd name="TY46" fmla="*/ 2681 h 3099"/>
              <a:gd name="TX47" fmla="*/ 1853 w 3493"/>
              <a:gd name="TY47" fmla="*/ 2662 h 3099"/>
              <a:gd name="TX48" fmla="*/ 3035 w 3493"/>
              <a:gd name="TY48" fmla="*/ 1505 h 3099"/>
              <a:gd name="TX49" fmla="*/ 3079 w 3493"/>
              <a:gd name="TY49" fmla="*/ 1458 h 3099"/>
              <a:gd name="TX50" fmla="*/ 3118 w 3493"/>
              <a:gd name="TY50" fmla="*/ 1407 h 3099"/>
              <a:gd name="TX51" fmla="*/ 3153 w 3493"/>
              <a:gd name="TY51" fmla="*/ 1355 h 3099"/>
              <a:gd name="TX52" fmla="*/ 3183 w 3493"/>
              <a:gd name="TY52" fmla="*/ 1300 h 3099"/>
              <a:gd name="TX53" fmla="*/ 3208 w 3493"/>
              <a:gd name="TY53" fmla="*/ 1243 h 3099"/>
              <a:gd name="TX54" fmla="*/ 3228 w 3493"/>
              <a:gd name="TY54" fmla="*/ 1185 h 3099"/>
              <a:gd name="TX55" fmla="*/ 3242 w 3493"/>
              <a:gd name="TY55" fmla="*/ 1126 h 3099"/>
              <a:gd name="TX56" fmla="*/ 3253 w 3493"/>
              <a:gd name="TY56" fmla="*/ 1066 h 3099"/>
              <a:gd name="TX57" fmla="*/ 3257 w 3493"/>
              <a:gd name="TY57" fmla="*/ 1006 h 3099"/>
              <a:gd name="TX58" fmla="*/ 3257 w 3493"/>
              <a:gd name="TY58" fmla="*/ 946 h 3099"/>
              <a:gd name="TX59" fmla="*/ 3253 w 3493"/>
              <a:gd name="TY59" fmla="*/ 885 h 3099"/>
              <a:gd name="TX60" fmla="*/ 3242 w 3493"/>
              <a:gd name="TY60" fmla="*/ 826 h 3099"/>
              <a:gd name="TX61" fmla="*/ 3228 w 3493"/>
              <a:gd name="TY61" fmla="*/ 766 h 3099"/>
              <a:gd name="TX62" fmla="*/ 3208 w 3493"/>
              <a:gd name="TY62" fmla="*/ 709 h 3099"/>
              <a:gd name="TX63" fmla="*/ 3183 w 3493"/>
              <a:gd name="TY63" fmla="*/ 653 h 3099"/>
              <a:gd name="TX64" fmla="*/ 3153 w 3493"/>
              <a:gd name="TY64" fmla="*/ 598 h 3099"/>
              <a:gd name="TX65" fmla="*/ 3118 w 3493"/>
              <a:gd name="TY65" fmla="*/ 545 h 3099"/>
              <a:gd name="TX66" fmla="*/ 3079 w 3493"/>
              <a:gd name="TY66" fmla="*/ 495 h 3099"/>
              <a:gd name="TX67" fmla="*/ 3035 w 3493"/>
              <a:gd name="TY67" fmla="*/ 448 h 3099"/>
              <a:gd name="TX68" fmla="*/ 2985 w 3493"/>
              <a:gd name="TY68" fmla="*/ 403 h 3099"/>
              <a:gd name="TX69" fmla="*/ 2935 w 3493"/>
              <a:gd name="TY69" fmla="*/ 364 h 3099"/>
              <a:gd name="TX70" fmla="*/ 2881 w 3493"/>
              <a:gd name="TY70" fmla="*/ 331 h 3099"/>
              <a:gd name="TX71" fmla="*/ 2825 w 3493"/>
              <a:gd name="TY71" fmla="*/ 301 h 3099"/>
              <a:gd name="TX72" fmla="*/ 2767 w 3493"/>
              <a:gd name="TY72" fmla="*/ 277 h 3099"/>
              <a:gd name="TX73" fmla="*/ 2708 w 3493"/>
              <a:gd name="TY73" fmla="*/ 258 h 3099"/>
              <a:gd name="TX74" fmla="*/ 2648 w 3493"/>
              <a:gd name="TY74" fmla="*/ 243 h 3099"/>
              <a:gd name="TX75" fmla="*/ 2586 w 3493"/>
              <a:gd name="TY75" fmla="*/ 234 h 3099"/>
              <a:gd name="TX76" fmla="*/ 2525 w 3493"/>
              <a:gd name="TY76" fmla="*/ 229 h 3099"/>
              <a:gd name="TX77" fmla="*/ 2464 w 3493"/>
              <a:gd name="TY77" fmla="*/ 229 h 3099"/>
              <a:gd name="TX78" fmla="*/ 2402 w 3493"/>
              <a:gd name="TY78" fmla="*/ 234 h 3099"/>
              <a:gd name="TX79" fmla="*/ 2340 w 3493"/>
              <a:gd name="TY79" fmla="*/ 243 h 3099"/>
              <a:gd name="TX80" fmla="*/ 2280 w 3493"/>
              <a:gd name="TY80" fmla="*/ 258 h 3099"/>
              <a:gd name="TX81" fmla="*/ 2221 w 3493"/>
              <a:gd name="TY81" fmla="*/ 277 h 3099"/>
              <a:gd name="TX82" fmla="*/ 2164 w 3493"/>
              <a:gd name="TY82" fmla="*/ 301 h 3099"/>
              <a:gd name="TX83" fmla="*/ 2108 w 3493"/>
              <a:gd name="TY83" fmla="*/ 331 h 3099"/>
              <a:gd name="TX84" fmla="*/ 2055 w 3493"/>
              <a:gd name="TY84" fmla="*/ 364 h 3099"/>
              <a:gd name="TX85" fmla="*/ 2003 w 3493"/>
              <a:gd name="TY85" fmla="*/ 403 h 3099"/>
              <a:gd name="TX86" fmla="*/ 1955 w 3493"/>
              <a:gd name="TY86" fmla="*/ 448 h 3099"/>
              <a:gd name="TX87" fmla="*/ 378 w 3493"/>
              <a:gd name="TY87" fmla="*/ 1972 h 3099"/>
              <a:gd name="TX88" fmla="*/ 341 w 3493"/>
              <a:gd name="TY88" fmla="*/ 2013 h 3099"/>
              <a:gd name="TX89" fmla="*/ 307 w 3493"/>
              <a:gd name="TY89" fmla="*/ 2057 h 3099"/>
              <a:gd name="TX90" fmla="*/ 280 w 3493"/>
              <a:gd name="TY90" fmla="*/ 2102 h 3099"/>
              <a:gd name="TX91" fmla="*/ 258 w 3493"/>
              <a:gd name="TY91" fmla="*/ 2149 h 3099"/>
              <a:gd name="TX92" fmla="*/ 241 w 3493"/>
              <a:gd name="TY92" fmla="*/ 2199 h 3099"/>
              <a:gd name="TX93" fmla="*/ 228 w 3493"/>
              <a:gd name="TY93" fmla="*/ 2248 h 3099"/>
              <a:gd name="TX94" fmla="*/ 220 w 3493"/>
              <a:gd name="TY94" fmla="*/ 2299 h 3099"/>
              <a:gd name="TX95" fmla="*/ 218 w 3493"/>
              <a:gd name="TY95" fmla="*/ 2350 h 3099"/>
              <a:gd name="TX96" fmla="*/ 220 w 3493"/>
              <a:gd name="TY96" fmla="*/ 2402 h 3099"/>
              <a:gd name="TX97" fmla="*/ 228 w 3493"/>
              <a:gd name="TY97" fmla="*/ 2452 h 3099"/>
              <a:gd name="TX98" fmla="*/ 241 w 3493"/>
              <a:gd name="TY98" fmla="*/ 2503 h 3099"/>
              <a:gd name="TX99" fmla="*/ 258 w 3493"/>
              <a:gd name="TY99" fmla="*/ 2551 h 3099"/>
              <a:gd name="TX100" fmla="*/ 280 w 3493"/>
              <a:gd name="TY100" fmla="*/ 2599 h 3099"/>
              <a:gd name="TX101" fmla="*/ 307 w 3493"/>
              <a:gd name="TY101" fmla="*/ 2644 h 3099"/>
              <a:gd name="TX102" fmla="*/ 341 w 3493"/>
              <a:gd name="TY102" fmla="*/ 2687 h 3099"/>
              <a:gd name="TX103" fmla="*/ 378 w 3493"/>
              <a:gd name="TY103" fmla="*/ 2728 h 3099"/>
              <a:gd name="TX104" fmla="*/ 419 w 3493"/>
              <a:gd name="TY104" fmla="*/ 2765 h 3099"/>
              <a:gd name="TX105" fmla="*/ 463 w 3493"/>
              <a:gd name="TY105" fmla="*/ 2796 h 3099"/>
              <a:gd name="TX106" fmla="*/ 509 w 3493"/>
              <a:gd name="TY106" fmla="*/ 2824 h 3099"/>
              <a:gd name="TX107" fmla="*/ 558 w 3493"/>
              <a:gd name="TY107" fmla="*/ 2846 h 3099"/>
              <a:gd name="TX108" fmla="*/ 608 w 3493"/>
              <a:gd name="TY108" fmla="*/ 2863 h 3099"/>
              <a:gd name="TX109" fmla="*/ 660 w 3493"/>
              <a:gd name="TY109" fmla="*/ 2874 h 3099"/>
              <a:gd name="TX110" fmla="*/ 711 w 3493"/>
              <a:gd name="TY110" fmla="*/ 2882 h 3099"/>
              <a:gd name="TX111" fmla="*/ 763 w 3493"/>
              <a:gd name="TY111" fmla="*/ 2885 h 3099"/>
              <a:gd name="TX112" fmla="*/ 816 w 3493"/>
              <a:gd name="TY112" fmla="*/ 2882 h 3099"/>
              <a:gd name="TX113" fmla="*/ 867 w 3493"/>
              <a:gd name="TY113" fmla="*/ 2874 h 3099"/>
              <a:gd name="TX114" fmla="*/ 919 w 3493"/>
              <a:gd name="TY114" fmla="*/ 2863 h 3099"/>
              <a:gd name="TX115" fmla="*/ 968 w 3493"/>
              <a:gd name="TY115" fmla="*/ 2846 h 3099"/>
              <a:gd name="TX116" fmla="*/ 1018 w 3493"/>
              <a:gd name="TY116" fmla="*/ 2824 h 3099"/>
              <a:gd name="TX117" fmla="*/ 1064 w 3493"/>
              <a:gd name="TY117" fmla="*/ 2796 h 3099"/>
              <a:gd name="TX118" fmla="*/ 1108 w 3493"/>
              <a:gd name="TY118" fmla="*/ 2765 h 3099"/>
              <a:gd name="TX119" fmla="*/ 1149 w 3493"/>
              <a:gd name="TY119" fmla="*/ 2728 h 3099"/>
              <a:gd name="TX120" fmla="*/ 2741 w 3493"/>
              <a:gd name="TY120" fmla="*/ 1187 h 3099"/>
              <a:gd name="TX121" fmla="*/ 2768 w 3493"/>
              <a:gd name="TY121" fmla="*/ 1158 h 3099"/>
              <a:gd name="TX122" fmla="*/ 2791 w 3493"/>
              <a:gd name="TY122" fmla="*/ 1125 h 3099"/>
              <a:gd name="TX123" fmla="*/ 2809 w 3493"/>
              <a:gd name="TY123" fmla="*/ 1091 h 3099"/>
              <a:gd name="TX124" fmla="*/ 2823 w 3493"/>
              <a:gd name="TY124" fmla="*/ 1055 h 3099"/>
              <a:gd name="TX125" fmla="*/ 2831 w 3493"/>
              <a:gd name="TY125" fmla="*/ 1018 h 3099"/>
              <a:gd name="TX126" fmla="*/ 2837 w 3493"/>
              <a:gd name="TY126" fmla="*/ 980 h 3099"/>
              <a:gd name="TX127" fmla="*/ 2837 w 3493"/>
              <a:gd name="TY127" fmla="*/ 942 h 3099"/>
              <a:gd name="TX128" fmla="*/ 2831 w 3493"/>
              <a:gd name="TY128" fmla="*/ 904 h 3099"/>
              <a:gd name="TX129" fmla="*/ 2823 w 3493"/>
              <a:gd name="TY129" fmla="*/ 867 h 3099"/>
              <a:gd name="TX130" fmla="*/ 2809 w 3493"/>
              <a:gd name="TY130" fmla="*/ 832 h 3099"/>
              <a:gd name="TX131" fmla="*/ 2791 w 3493"/>
              <a:gd name="TY131" fmla="*/ 797 h 3099"/>
              <a:gd name="TX132" fmla="*/ 2768 w 3493"/>
              <a:gd name="TY132" fmla="*/ 764 h 3099"/>
              <a:gd name="TX133" fmla="*/ 2741 w 3493"/>
              <a:gd name="TY133" fmla="*/ 734 h 3099"/>
              <a:gd name="TX134" fmla="*/ 2710 w 3493"/>
              <a:gd name="TY134" fmla="*/ 707 h 3099"/>
              <a:gd name="TX135" fmla="*/ 2677 w 3493"/>
              <a:gd name="TY135" fmla="*/ 685 h 3099"/>
              <a:gd name="TX136" fmla="*/ 2642 w 3493"/>
              <a:gd name="TY136" fmla="*/ 668 h 3099"/>
              <a:gd name="TX137" fmla="*/ 2605 w 3493"/>
              <a:gd name="TY137" fmla="*/ 654 h 3099"/>
              <a:gd name="TX138" fmla="*/ 2567 w 3493"/>
              <a:gd name="TY138" fmla="*/ 645 h 3099"/>
              <a:gd name="TX139" fmla="*/ 2528 w 3493"/>
              <a:gd name="TY139" fmla="*/ 641 h 3099"/>
              <a:gd name="TX140" fmla="*/ 2490 w 3493"/>
              <a:gd name="TY140" fmla="*/ 641 h 3099"/>
              <a:gd name="TX141" fmla="*/ 2452 w 3493"/>
              <a:gd name="TY141" fmla="*/ 645 h 3099"/>
              <a:gd name="TX142" fmla="*/ 2415 w 3493"/>
              <a:gd name="TY142" fmla="*/ 654 h 3099"/>
              <a:gd name="TX143" fmla="*/ 2377 w 3493"/>
              <a:gd name="TY143" fmla="*/ 668 h 3099"/>
              <a:gd name="TX144" fmla="*/ 2343 w 3493"/>
              <a:gd name="TY144" fmla="*/ 685 h 3099"/>
              <a:gd name="TX145" fmla="*/ 2309 w 3493"/>
              <a:gd name="TY145" fmla="*/ 707 h 3099"/>
              <a:gd name="TX146" fmla="*/ 2278 w 3493"/>
              <a:gd name="TY146" fmla="*/ 734 h 3099"/>
              <a:gd name="TX147" fmla="*/ 1082 w 3493"/>
              <a:gd name="TY147" fmla="*/ 1906 h 3099"/>
              <a:gd name="TX148" fmla="*/ 1062 w 3493"/>
              <a:gd name="TY148" fmla="*/ 1922 h 3099"/>
              <a:gd name="TX149" fmla="*/ 1040 w 3493"/>
              <a:gd name="TY149" fmla="*/ 1931 h 3099"/>
              <a:gd name="TX150" fmla="*/ 1017 w 3493"/>
              <a:gd name="TY150" fmla="*/ 1937 h 3099"/>
              <a:gd name="TX151" fmla="*/ 992 w 3493"/>
              <a:gd name="TY151" fmla="*/ 1937 h 3099"/>
              <a:gd name="TX152" fmla="*/ 969 w 3493"/>
              <a:gd name="TY152" fmla="*/ 1931 h 3099"/>
              <a:gd name="TX153" fmla="*/ 947 w 3493"/>
              <a:gd name="TY153" fmla="*/ 1922 h 3099"/>
              <a:gd name="TX154" fmla="*/ 927 w 3493"/>
              <a:gd name="TY154" fmla="*/ 1906 h 3099"/>
              <a:gd name="TX155" fmla="*/ 911 w 3493"/>
              <a:gd name="TY155" fmla="*/ 1887 h 3099"/>
              <a:gd name="TX156" fmla="*/ 900 w 3493"/>
              <a:gd name="TY156" fmla="*/ 1865 h 3099"/>
              <a:gd name="TX157" fmla="*/ 896 w 3493"/>
              <a:gd name="TY157" fmla="*/ 1842 h 3099"/>
              <a:gd name="TX158" fmla="*/ 896 w 3493"/>
              <a:gd name="TY158" fmla="*/ 1819 h 3099"/>
              <a:gd name="TX159" fmla="*/ 900 w 3493"/>
              <a:gd name="TY159" fmla="*/ 1796 h 3099"/>
              <a:gd name="TX160" fmla="*/ 911 w 3493"/>
              <a:gd name="TY160" fmla="*/ 1775 h 3099"/>
              <a:gd name="TX161" fmla="*/ 927 w 3493"/>
              <a:gd name="TY161" fmla="*/ 1755 h 3099"/>
              <a:gd name="TX162" fmla="*/ 2123 w 3493"/>
              <a:gd name="TY162" fmla="*/ 583 h 3099"/>
              <a:gd name="TX163" fmla="*/ 2165 w 3493"/>
              <a:gd name="TY163" fmla="*/ 546 h 3099"/>
              <a:gd name="TX164" fmla="*/ 2209 w 3493"/>
              <a:gd name="TY164" fmla="*/ 515 h 3099"/>
              <a:gd name="TX165" fmla="*/ 2255 w 3493"/>
              <a:gd name="TY165" fmla="*/ 488 h 3099"/>
              <a:gd name="TX166" fmla="*/ 2304 w 3493"/>
              <a:gd name="TY166" fmla="*/ 465 h 3099"/>
              <a:gd name="TX167" fmla="*/ 2354 w 3493"/>
              <a:gd name="TY167" fmla="*/ 449 h 3099"/>
              <a:gd name="TX168" fmla="*/ 2405 w 3493"/>
              <a:gd name="TY168" fmla="*/ 436 h 3099"/>
              <a:gd name="TX169" fmla="*/ 2457 w 3493"/>
              <a:gd name="TY169" fmla="*/ 429 h 3099"/>
              <a:gd name="TX170" fmla="*/ 2509 w 3493"/>
              <a:gd name="TY170" fmla="*/ 427 h 3099"/>
              <a:gd name="TX171" fmla="*/ 2562 w 3493"/>
              <a:gd name="TY171" fmla="*/ 429 h 3099"/>
              <a:gd name="TX172" fmla="*/ 2613 w 3493"/>
              <a:gd name="TY172" fmla="*/ 436 h 3099"/>
              <a:gd name="TX173" fmla="*/ 2665 w 3493"/>
              <a:gd name="TY173" fmla="*/ 449 h 3099"/>
              <a:gd name="TX174" fmla="*/ 2714 w 3493"/>
              <a:gd name="TY174" fmla="*/ 465 h 3099"/>
              <a:gd name="TX175" fmla="*/ 2763 w 3493"/>
              <a:gd name="TY175" fmla="*/ 488 h 3099"/>
              <a:gd name="TX176" fmla="*/ 2810 w 3493"/>
              <a:gd name="TY176" fmla="*/ 515 h 3099"/>
              <a:gd name="TX177" fmla="*/ 2854 w 3493"/>
              <a:gd name="TY177" fmla="*/ 546 h 3099"/>
              <a:gd name="TX178" fmla="*/ 2895 w 3493"/>
              <a:gd name="TY178" fmla="*/ 583 h 3099"/>
              <a:gd name="TX179" fmla="*/ 2932 w 3493"/>
              <a:gd name="TY179" fmla="*/ 623 h 3099"/>
              <a:gd name="TX180" fmla="*/ 2965 w 3493"/>
              <a:gd name="TY180" fmla="*/ 666 h 3099"/>
              <a:gd name="TX181" fmla="*/ 2993 w 3493"/>
              <a:gd name="TY181" fmla="*/ 713 h 3099"/>
              <a:gd name="TX182" fmla="*/ 3015 w 3493"/>
              <a:gd name="TY182" fmla="*/ 760 h 3099"/>
              <a:gd name="TX183" fmla="*/ 3032 w 3493"/>
              <a:gd name="TY183" fmla="*/ 809 h 3099"/>
              <a:gd name="TX184" fmla="*/ 3045 w 3493"/>
              <a:gd name="TY184" fmla="*/ 859 h 3099"/>
              <a:gd name="TX185" fmla="*/ 3053 w 3493"/>
              <a:gd name="TY185" fmla="*/ 910 h 3099"/>
              <a:gd name="TX186" fmla="*/ 3055 w 3493"/>
              <a:gd name="TY186" fmla="*/ 961 h 3099"/>
              <a:gd name="TX187" fmla="*/ 3053 w 3493"/>
              <a:gd name="TY187" fmla="*/ 1012 h 3099"/>
              <a:gd name="TX188" fmla="*/ 3045 w 3493"/>
              <a:gd name="TY188" fmla="*/ 1063 h 3099"/>
              <a:gd name="TX189" fmla="*/ 3032 w 3493"/>
              <a:gd name="TY189" fmla="*/ 1113 h 3099"/>
              <a:gd name="TX190" fmla="*/ 3015 w 3493"/>
              <a:gd name="TY190" fmla="*/ 1162 h 3099"/>
              <a:gd name="TX191" fmla="*/ 2993 w 3493"/>
              <a:gd name="TY191" fmla="*/ 1209 h 3099"/>
              <a:gd name="TX192" fmla="*/ 2965 w 3493"/>
              <a:gd name="TY192" fmla="*/ 1255 h 3099"/>
              <a:gd name="TX193" fmla="*/ 2932 w 3493"/>
              <a:gd name="TY193" fmla="*/ 1298 h 3099"/>
              <a:gd name="TX194" fmla="*/ 2895 w 3493"/>
              <a:gd name="TY194" fmla="*/ 1339 h 3099"/>
              <a:gd name="TX195" fmla="*/ 1303 w 3493"/>
              <a:gd name="TY195" fmla="*/ 2879 h 3099"/>
              <a:gd name="TX196" fmla="*/ 1255 w 3493"/>
              <a:gd name="TY196" fmla="*/ 2923 h 3099"/>
              <a:gd name="TX197" fmla="*/ 1203 w 3493"/>
              <a:gd name="TY197" fmla="*/ 2962 h 3099"/>
              <a:gd name="TX198" fmla="*/ 1150 w 3493"/>
              <a:gd name="TY198" fmla="*/ 2995 h 3099"/>
              <a:gd name="TX199" fmla="*/ 1094 w 3493"/>
              <a:gd name="TY199" fmla="*/ 3025 h 3099"/>
              <a:gd name="TX200" fmla="*/ 1036 w 3493"/>
              <a:gd name="TY200" fmla="*/ 3049 h 3099"/>
              <a:gd name="TX201" fmla="*/ 977 w 3493"/>
              <a:gd name="TY201" fmla="*/ 3068 h 3099"/>
              <a:gd name="TX202" fmla="*/ 917 w 3493"/>
              <a:gd name="TY202" fmla="*/ 3083 h 3099"/>
              <a:gd name="TX203" fmla="*/ 855 w 3493"/>
              <a:gd name="TY203" fmla="*/ 3092 h 3099"/>
              <a:gd name="TX204" fmla="*/ 794 w 3493"/>
              <a:gd name="TY204" fmla="*/ 3097 h 3099"/>
              <a:gd name="TX205" fmla="*/ 733 w 3493"/>
              <a:gd name="TY205" fmla="*/ 3097 h 3099"/>
              <a:gd name="TX206" fmla="*/ 671 w 3493"/>
              <a:gd name="TY206" fmla="*/ 3092 h 3099"/>
              <a:gd name="TX207" fmla="*/ 609 w 3493"/>
              <a:gd name="TY207" fmla="*/ 3083 h 3099"/>
              <a:gd name="TX208" fmla="*/ 549 w 3493"/>
              <a:gd name="TY208" fmla="*/ 3068 h 3099"/>
              <a:gd name="TX209" fmla="*/ 490 w 3493"/>
              <a:gd name="TY209" fmla="*/ 3049 h 3099"/>
              <a:gd name="TX210" fmla="*/ 433 w 3493"/>
              <a:gd name="TY210" fmla="*/ 3025 h 3099"/>
              <a:gd name="TX211" fmla="*/ 377 w 3493"/>
              <a:gd name="TY211" fmla="*/ 2995 h 3099"/>
              <a:gd name="TX212" fmla="*/ 323 w 3493"/>
              <a:gd name="TY212" fmla="*/ 2962 h 3099"/>
              <a:gd name="TX213" fmla="*/ 272 w 3493"/>
              <a:gd name="TY213" fmla="*/ 2923 h 3099"/>
              <a:gd name="TX214" fmla="*/ 224 w 3493"/>
              <a:gd name="TY214" fmla="*/ 2879 h 3099"/>
              <a:gd name="TX215" fmla="*/ 178 w 3493"/>
              <a:gd name="TY215" fmla="*/ 2832 h 3099"/>
              <a:gd name="TX216" fmla="*/ 139 w 3493"/>
              <a:gd name="TY216" fmla="*/ 2782 h 3099"/>
              <a:gd name="TX217" fmla="*/ 104 w 3493"/>
              <a:gd name="TY217" fmla="*/ 2729 h 3099"/>
              <a:gd name="TX218" fmla="*/ 75 w 3493"/>
              <a:gd name="TY218" fmla="*/ 2674 h 3099"/>
              <a:gd name="TX219" fmla="*/ 51 w 3493"/>
              <a:gd name="TY219" fmla="*/ 2617 h 3099"/>
              <a:gd name="TX220" fmla="*/ 30 w 3493"/>
              <a:gd name="TY220" fmla="*/ 2560 h 3099"/>
              <a:gd name="TX221" fmla="*/ 15 w 3493"/>
              <a:gd name="TY221" fmla="*/ 2501 h 3099"/>
              <a:gd name="TX222" fmla="*/ 5 w 3493"/>
              <a:gd name="TY222" fmla="*/ 2441 h 3099"/>
              <a:gd name="TX223" fmla="*/ 0 w 3493"/>
              <a:gd name="TY223" fmla="*/ 2381 h 3099"/>
              <a:gd name="TX224" fmla="*/ 0 w 3493"/>
              <a:gd name="TY224" fmla="*/ 2321 h 3099"/>
              <a:gd name="TX225" fmla="*/ 5 w 3493"/>
              <a:gd name="TY225" fmla="*/ 2260 h 3099"/>
              <a:gd name="TX226" fmla="*/ 15 w 3493"/>
              <a:gd name="TY226" fmla="*/ 2200 h 3099"/>
              <a:gd name="TX227" fmla="*/ 30 w 3493"/>
              <a:gd name="TY227" fmla="*/ 2141 h 3099"/>
              <a:gd name="TX228" fmla="*/ 51 w 3493"/>
              <a:gd name="TY228" fmla="*/ 2083 h 3099"/>
              <a:gd name="TX229" fmla="*/ 75 w 3493"/>
              <a:gd name="TY229" fmla="*/ 2027 h 3099"/>
              <a:gd name="TX230" fmla="*/ 104 w 3493"/>
              <a:gd name="TY230" fmla="*/ 1972 h 3099"/>
              <a:gd name="TX231" fmla="*/ 139 w 3493"/>
              <a:gd name="TY231" fmla="*/ 1920 h 3099"/>
              <a:gd name="TX232" fmla="*/ 178 w 3493"/>
              <a:gd name="TY232" fmla="*/ 1869 h 3099"/>
              <a:gd name="TX233" fmla="*/ 224 w 3493"/>
              <a:gd name="TY233" fmla="*/ 1822 h 3099"/>
              <a:gd name="TX234" fmla="*/ 1815 w 3493"/>
              <a:gd name="TY234" fmla="*/ 281 h 3099"/>
              <a:gd name="TX235" fmla="*/ 1872 w 3493"/>
              <a:gd name="TY235" fmla="*/ 230 h 3099"/>
              <a:gd name="TX236" fmla="*/ 1931 w 3493"/>
              <a:gd name="TY236" fmla="*/ 183 h 3099"/>
              <a:gd name="TX237" fmla="*/ 1992 w 3493"/>
              <a:gd name="TY237" fmla="*/ 143 h 3099"/>
              <a:gd name="TX238" fmla="*/ 2057 w 3493"/>
              <a:gd name="TY238" fmla="*/ 108 h 3099"/>
              <a:gd name="TX239" fmla="*/ 2123 w 3493"/>
              <a:gd name="TY239" fmla="*/ 76 h 3099"/>
              <a:gd name="TX240" fmla="*/ 2191 w 3493"/>
              <a:gd name="TY240" fmla="*/ 51 h 3099"/>
              <a:gd name="TX241" fmla="*/ 2261 w 3493"/>
              <a:gd name="TY241" fmla="*/ 31 h 3099"/>
              <a:gd name="TX242" fmla="*/ 2331 w 3493"/>
              <a:gd name="TY242" fmla="*/ 15 h 3099"/>
              <a:gd name="TX243" fmla="*/ 2402 w 3493"/>
              <a:gd name="TY243" fmla="*/ 5 h 3099"/>
              <a:gd name="TX244" fmla="*/ 2474 w 3493"/>
              <a:gd name="TY244" fmla="*/ 0 h 30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3" h="3099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6723380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8.4.3 변이형 오토인코더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809625" y="1746250"/>
            <a:ext cx="1109726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3" name="텍스트 상자 22"/>
          <p:cNvSpPr txBox="1">
            <a:spLocks/>
          </p:cNvSpPr>
          <p:nvPr/>
        </p:nvSpPr>
        <p:spPr>
          <a:xfrm>
            <a:off x="714375" y="1746250"/>
            <a:ext cx="11478260" cy="32270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latin typeface="맑은 고딕" charset="0"/>
                <a:ea typeface="맑은 고딕" charset="0"/>
              </a:rPr>
              <a:t>VAE는 다음과 같이 작동</a:t>
            </a:r>
            <a:endParaRPr lang="ko-KR" altLang="en-US" sz="1800" b="1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1. 인코더 모듈이 입력 샘플 input_img를 잠재 공간의 두 파라미터 z_mean과 z_log_var로 변환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2. 입력 이미지가 생성되었다고 가정한 잠재 공간의 정규 분포에서 포인트 z를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   z = z_mean + exp(0.5 * z_log_var) * epsilon 처럼 무작위로 샘플링. 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   epsilon은 작은 값을 가진 랜덤 텐서.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3. 디코더 모듈은 잠재 공간의 이 포인트를 원본 입력 이미지로 매핑하여 복원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23"/>
          <p:cNvSpPr txBox="1">
            <a:spLocks/>
          </p:cNvSpPr>
          <p:nvPr/>
        </p:nvSpPr>
        <p:spPr>
          <a:xfrm>
            <a:off x="777875" y="5540375"/>
            <a:ext cx="10668635" cy="9239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※  z_log_var  :  분산에 로그 함수를 적용한 것.  즉 z_log_var = log(z_var)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   따라서 분산은 exp(z_log_var),  표준 편차는 exp(0.5 * z_log_var)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0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035" cy="248285"/>
          </a:xfrm>
          <a:custGeom>
            <a:avLst/>
            <a:gdLst>
              <a:gd name="TX0" fmla="*/ 2474 w 3493"/>
              <a:gd name="TY0" fmla="*/ 0 h 3099"/>
              <a:gd name="TX1" fmla="*/ 2546 w 3493"/>
              <a:gd name="TY1" fmla="*/ 0 h 3099"/>
              <a:gd name="TX2" fmla="*/ 2618 w 3493"/>
              <a:gd name="TY2" fmla="*/ 5 h 3099"/>
              <a:gd name="TX3" fmla="*/ 2689 w 3493"/>
              <a:gd name="TY3" fmla="*/ 15 h 3099"/>
              <a:gd name="TX4" fmla="*/ 2758 w 3493"/>
              <a:gd name="TY4" fmla="*/ 31 h 3099"/>
              <a:gd name="TX5" fmla="*/ 2828 w 3493"/>
              <a:gd name="TY5" fmla="*/ 51 h 3099"/>
              <a:gd name="TX6" fmla="*/ 2896 w 3493"/>
              <a:gd name="TY6" fmla="*/ 76 h 3099"/>
              <a:gd name="TX7" fmla="*/ 2963 w 3493"/>
              <a:gd name="TY7" fmla="*/ 108 h 3099"/>
              <a:gd name="TX8" fmla="*/ 3026 w 3493"/>
              <a:gd name="TY8" fmla="*/ 143 h 3099"/>
              <a:gd name="TX9" fmla="*/ 3088 w 3493"/>
              <a:gd name="TY9" fmla="*/ 183 h 3099"/>
              <a:gd name="TX10" fmla="*/ 3147 w 3493"/>
              <a:gd name="TY10" fmla="*/ 230 h 3099"/>
              <a:gd name="TX11" fmla="*/ 3204 w 3493"/>
              <a:gd name="TY11" fmla="*/ 281 h 3099"/>
              <a:gd name="TX12" fmla="*/ 3256 w 3493"/>
              <a:gd name="TY12" fmla="*/ 336 h 3099"/>
              <a:gd name="TX13" fmla="*/ 3303 w 3493"/>
              <a:gd name="TY13" fmla="*/ 394 h 3099"/>
              <a:gd name="TX14" fmla="*/ 3345 w 3493"/>
              <a:gd name="TY14" fmla="*/ 455 h 3099"/>
              <a:gd name="TX15" fmla="*/ 3382 w 3493"/>
              <a:gd name="TY15" fmla="*/ 518 h 3099"/>
              <a:gd name="TX16" fmla="*/ 3413 w 3493"/>
              <a:gd name="TY16" fmla="*/ 582 h 3099"/>
              <a:gd name="TX17" fmla="*/ 3439 w 3493"/>
              <a:gd name="TY17" fmla="*/ 650 h 3099"/>
              <a:gd name="TX18" fmla="*/ 3460 w 3493"/>
              <a:gd name="TY18" fmla="*/ 717 h 3099"/>
              <a:gd name="TX19" fmla="*/ 3475 w 3493"/>
              <a:gd name="TY19" fmla="*/ 786 h 3099"/>
              <a:gd name="TX20" fmla="*/ 3486 w 3493"/>
              <a:gd name="TY20" fmla="*/ 856 h 3099"/>
              <a:gd name="TX21" fmla="*/ 3491 w 3493"/>
              <a:gd name="TY21" fmla="*/ 926 h 3099"/>
              <a:gd name="TX22" fmla="*/ 3491 w 3493"/>
              <a:gd name="TY22" fmla="*/ 996 h 3099"/>
              <a:gd name="TX23" fmla="*/ 3486 w 3493"/>
              <a:gd name="TY23" fmla="*/ 1066 h 3099"/>
              <a:gd name="TX24" fmla="*/ 3475 w 3493"/>
              <a:gd name="TY24" fmla="*/ 1136 h 3099"/>
              <a:gd name="TX25" fmla="*/ 3460 w 3493"/>
              <a:gd name="TY25" fmla="*/ 1205 h 3099"/>
              <a:gd name="TX26" fmla="*/ 3439 w 3493"/>
              <a:gd name="TY26" fmla="*/ 1273 h 3099"/>
              <a:gd name="TX27" fmla="*/ 3413 w 3493"/>
              <a:gd name="TY27" fmla="*/ 1339 h 3099"/>
              <a:gd name="TX28" fmla="*/ 3382 w 3493"/>
              <a:gd name="TY28" fmla="*/ 1404 h 3099"/>
              <a:gd name="TX29" fmla="*/ 3345 w 3493"/>
              <a:gd name="TY29" fmla="*/ 1467 h 3099"/>
              <a:gd name="TX30" fmla="*/ 3303 w 3493"/>
              <a:gd name="TY30" fmla="*/ 1528 h 3099"/>
              <a:gd name="TX31" fmla="*/ 3256 w 3493"/>
              <a:gd name="TY31" fmla="*/ 1586 h 3099"/>
              <a:gd name="TX32" fmla="*/ 3204 w 3493"/>
              <a:gd name="TY32" fmla="*/ 1641 h 3099"/>
              <a:gd name="TX33" fmla="*/ 2007 w 3493"/>
              <a:gd name="TY33" fmla="*/ 2813 h 3099"/>
              <a:gd name="TX34" fmla="*/ 1988 w 3493"/>
              <a:gd name="TY34" fmla="*/ 2828 h 3099"/>
              <a:gd name="TX35" fmla="*/ 1965 w 3493"/>
              <a:gd name="TY35" fmla="*/ 2838 h 3099"/>
              <a:gd name="TX36" fmla="*/ 1942 w 3493"/>
              <a:gd name="TY36" fmla="*/ 2844 h 3099"/>
              <a:gd name="TX37" fmla="*/ 1918 w 3493"/>
              <a:gd name="TY37" fmla="*/ 2844 h 3099"/>
              <a:gd name="TX38" fmla="*/ 1894 w 3493"/>
              <a:gd name="TY38" fmla="*/ 2838 h 3099"/>
              <a:gd name="TX39" fmla="*/ 1873 w 3493"/>
              <a:gd name="TY39" fmla="*/ 2828 h 3099"/>
              <a:gd name="TX40" fmla="*/ 1853 w 3493"/>
              <a:gd name="TY40" fmla="*/ 2813 h 3099"/>
              <a:gd name="TX41" fmla="*/ 1837 w 3493"/>
              <a:gd name="TY41" fmla="*/ 2793 h 3099"/>
              <a:gd name="TX42" fmla="*/ 1827 w 3493"/>
              <a:gd name="TY42" fmla="*/ 2772 h 3099"/>
              <a:gd name="TX43" fmla="*/ 1821 w 3493"/>
              <a:gd name="TY43" fmla="*/ 2749 h 3099"/>
              <a:gd name="TX44" fmla="*/ 1821 w 3493"/>
              <a:gd name="TY44" fmla="*/ 2726 h 3099"/>
              <a:gd name="TX45" fmla="*/ 1827 w 3493"/>
              <a:gd name="TY45" fmla="*/ 2703 h 3099"/>
              <a:gd name="TX46" fmla="*/ 1837 w 3493"/>
              <a:gd name="TY46" fmla="*/ 2681 h 3099"/>
              <a:gd name="TX47" fmla="*/ 1853 w 3493"/>
              <a:gd name="TY47" fmla="*/ 2662 h 3099"/>
              <a:gd name="TX48" fmla="*/ 3035 w 3493"/>
              <a:gd name="TY48" fmla="*/ 1505 h 3099"/>
              <a:gd name="TX49" fmla="*/ 3079 w 3493"/>
              <a:gd name="TY49" fmla="*/ 1458 h 3099"/>
              <a:gd name="TX50" fmla="*/ 3118 w 3493"/>
              <a:gd name="TY50" fmla="*/ 1407 h 3099"/>
              <a:gd name="TX51" fmla="*/ 3153 w 3493"/>
              <a:gd name="TY51" fmla="*/ 1355 h 3099"/>
              <a:gd name="TX52" fmla="*/ 3183 w 3493"/>
              <a:gd name="TY52" fmla="*/ 1300 h 3099"/>
              <a:gd name="TX53" fmla="*/ 3208 w 3493"/>
              <a:gd name="TY53" fmla="*/ 1243 h 3099"/>
              <a:gd name="TX54" fmla="*/ 3228 w 3493"/>
              <a:gd name="TY54" fmla="*/ 1185 h 3099"/>
              <a:gd name="TX55" fmla="*/ 3242 w 3493"/>
              <a:gd name="TY55" fmla="*/ 1126 h 3099"/>
              <a:gd name="TX56" fmla="*/ 3253 w 3493"/>
              <a:gd name="TY56" fmla="*/ 1066 h 3099"/>
              <a:gd name="TX57" fmla="*/ 3257 w 3493"/>
              <a:gd name="TY57" fmla="*/ 1006 h 3099"/>
              <a:gd name="TX58" fmla="*/ 3257 w 3493"/>
              <a:gd name="TY58" fmla="*/ 946 h 3099"/>
              <a:gd name="TX59" fmla="*/ 3253 w 3493"/>
              <a:gd name="TY59" fmla="*/ 885 h 3099"/>
              <a:gd name="TX60" fmla="*/ 3242 w 3493"/>
              <a:gd name="TY60" fmla="*/ 826 h 3099"/>
              <a:gd name="TX61" fmla="*/ 3228 w 3493"/>
              <a:gd name="TY61" fmla="*/ 766 h 3099"/>
              <a:gd name="TX62" fmla="*/ 3208 w 3493"/>
              <a:gd name="TY62" fmla="*/ 709 h 3099"/>
              <a:gd name="TX63" fmla="*/ 3183 w 3493"/>
              <a:gd name="TY63" fmla="*/ 653 h 3099"/>
              <a:gd name="TX64" fmla="*/ 3153 w 3493"/>
              <a:gd name="TY64" fmla="*/ 598 h 3099"/>
              <a:gd name="TX65" fmla="*/ 3118 w 3493"/>
              <a:gd name="TY65" fmla="*/ 545 h 3099"/>
              <a:gd name="TX66" fmla="*/ 3079 w 3493"/>
              <a:gd name="TY66" fmla="*/ 495 h 3099"/>
              <a:gd name="TX67" fmla="*/ 3035 w 3493"/>
              <a:gd name="TY67" fmla="*/ 448 h 3099"/>
              <a:gd name="TX68" fmla="*/ 2985 w 3493"/>
              <a:gd name="TY68" fmla="*/ 403 h 3099"/>
              <a:gd name="TX69" fmla="*/ 2935 w 3493"/>
              <a:gd name="TY69" fmla="*/ 364 h 3099"/>
              <a:gd name="TX70" fmla="*/ 2881 w 3493"/>
              <a:gd name="TY70" fmla="*/ 331 h 3099"/>
              <a:gd name="TX71" fmla="*/ 2825 w 3493"/>
              <a:gd name="TY71" fmla="*/ 301 h 3099"/>
              <a:gd name="TX72" fmla="*/ 2767 w 3493"/>
              <a:gd name="TY72" fmla="*/ 277 h 3099"/>
              <a:gd name="TX73" fmla="*/ 2708 w 3493"/>
              <a:gd name="TY73" fmla="*/ 258 h 3099"/>
              <a:gd name="TX74" fmla="*/ 2648 w 3493"/>
              <a:gd name="TY74" fmla="*/ 243 h 3099"/>
              <a:gd name="TX75" fmla="*/ 2586 w 3493"/>
              <a:gd name="TY75" fmla="*/ 234 h 3099"/>
              <a:gd name="TX76" fmla="*/ 2525 w 3493"/>
              <a:gd name="TY76" fmla="*/ 229 h 3099"/>
              <a:gd name="TX77" fmla="*/ 2464 w 3493"/>
              <a:gd name="TY77" fmla="*/ 229 h 3099"/>
              <a:gd name="TX78" fmla="*/ 2402 w 3493"/>
              <a:gd name="TY78" fmla="*/ 234 h 3099"/>
              <a:gd name="TX79" fmla="*/ 2340 w 3493"/>
              <a:gd name="TY79" fmla="*/ 243 h 3099"/>
              <a:gd name="TX80" fmla="*/ 2280 w 3493"/>
              <a:gd name="TY80" fmla="*/ 258 h 3099"/>
              <a:gd name="TX81" fmla="*/ 2221 w 3493"/>
              <a:gd name="TY81" fmla="*/ 277 h 3099"/>
              <a:gd name="TX82" fmla="*/ 2164 w 3493"/>
              <a:gd name="TY82" fmla="*/ 301 h 3099"/>
              <a:gd name="TX83" fmla="*/ 2108 w 3493"/>
              <a:gd name="TY83" fmla="*/ 331 h 3099"/>
              <a:gd name="TX84" fmla="*/ 2055 w 3493"/>
              <a:gd name="TY84" fmla="*/ 364 h 3099"/>
              <a:gd name="TX85" fmla="*/ 2003 w 3493"/>
              <a:gd name="TY85" fmla="*/ 403 h 3099"/>
              <a:gd name="TX86" fmla="*/ 1955 w 3493"/>
              <a:gd name="TY86" fmla="*/ 448 h 3099"/>
              <a:gd name="TX87" fmla="*/ 378 w 3493"/>
              <a:gd name="TY87" fmla="*/ 1972 h 3099"/>
              <a:gd name="TX88" fmla="*/ 341 w 3493"/>
              <a:gd name="TY88" fmla="*/ 2013 h 3099"/>
              <a:gd name="TX89" fmla="*/ 307 w 3493"/>
              <a:gd name="TY89" fmla="*/ 2057 h 3099"/>
              <a:gd name="TX90" fmla="*/ 280 w 3493"/>
              <a:gd name="TY90" fmla="*/ 2102 h 3099"/>
              <a:gd name="TX91" fmla="*/ 258 w 3493"/>
              <a:gd name="TY91" fmla="*/ 2149 h 3099"/>
              <a:gd name="TX92" fmla="*/ 241 w 3493"/>
              <a:gd name="TY92" fmla="*/ 2199 h 3099"/>
              <a:gd name="TX93" fmla="*/ 228 w 3493"/>
              <a:gd name="TY93" fmla="*/ 2248 h 3099"/>
              <a:gd name="TX94" fmla="*/ 220 w 3493"/>
              <a:gd name="TY94" fmla="*/ 2299 h 3099"/>
              <a:gd name="TX95" fmla="*/ 218 w 3493"/>
              <a:gd name="TY95" fmla="*/ 2350 h 3099"/>
              <a:gd name="TX96" fmla="*/ 220 w 3493"/>
              <a:gd name="TY96" fmla="*/ 2402 h 3099"/>
              <a:gd name="TX97" fmla="*/ 228 w 3493"/>
              <a:gd name="TY97" fmla="*/ 2452 h 3099"/>
              <a:gd name="TX98" fmla="*/ 241 w 3493"/>
              <a:gd name="TY98" fmla="*/ 2503 h 3099"/>
              <a:gd name="TX99" fmla="*/ 258 w 3493"/>
              <a:gd name="TY99" fmla="*/ 2551 h 3099"/>
              <a:gd name="TX100" fmla="*/ 280 w 3493"/>
              <a:gd name="TY100" fmla="*/ 2599 h 3099"/>
              <a:gd name="TX101" fmla="*/ 307 w 3493"/>
              <a:gd name="TY101" fmla="*/ 2644 h 3099"/>
              <a:gd name="TX102" fmla="*/ 341 w 3493"/>
              <a:gd name="TY102" fmla="*/ 2687 h 3099"/>
              <a:gd name="TX103" fmla="*/ 378 w 3493"/>
              <a:gd name="TY103" fmla="*/ 2728 h 3099"/>
              <a:gd name="TX104" fmla="*/ 419 w 3493"/>
              <a:gd name="TY104" fmla="*/ 2765 h 3099"/>
              <a:gd name="TX105" fmla="*/ 463 w 3493"/>
              <a:gd name="TY105" fmla="*/ 2796 h 3099"/>
              <a:gd name="TX106" fmla="*/ 509 w 3493"/>
              <a:gd name="TY106" fmla="*/ 2824 h 3099"/>
              <a:gd name="TX107" fmla="*/ 558 w 3493"/>
              <a:gd name="TY107" fmla="*/ 2846 h 3099"/>
              <a:gd name="TX108" fmla="*/ 608 w 3493"/>
              <a:gd name="TY108" fmla="*/ 2863 h 3099"/>
              <a:gd name="TX109" fmla="*/ 660 w 3493"/>
              <a:gd name="TY109" fmla="*/ 2874 h 3099"/>
              <a:gd name="TX110" fmla="*/ 711 w 3493"/>
              <a:gd name="TY110" fmla="*/ 2882 h 3099"/>
              <a:gd name="TX111" fmla="*/ 763 w 3493"/>
              <a:gd name="TY111" fmla="*/ 2885 h 3099"/>
              <a:gd name="TX112" fmla="*/ 816 w 3493"/>
              <a:gd name="TY112" fmla="*/ 2882 h 3099"/>
              <a:gd name="TX113" fmla="*/ 867 w 3493"/>
              <a:gd name="TY113" fmla="*/ 2874 h 3099"/>
              <a:gd name="TX114" fmla="*/ 919 w 3493"/>
              <a:gd name="TY114" fmla="*/ 2863 h 3099"/>
              <a:gd name="TX115" fmla="*/ 968 w 3493"/>
              <a:gd name="TY115" fmla="*/ 2846 h 3099"/>
              <a:gd name="TX116" fmla="*/ 1018 w 3493"/>
              <a:gd name="TY116" fmla="*/ 2824 h 3099"/>
              <a:gd name="TX117" fmla="*/ 1064 w 3493"/>
              <a:gd name="TY117" fmla="*/ 2796 h 3099"/>
              <a:gd name="TX118" fmla="*/ 1108 w 3493"/>
              <a:gd name="TY118" fmla="*/ 2765 h 3099"/>
              <a:gd name="TX119" fmla="*/ 1149 w 3493"/>
              <a:gd name="TY119" fmla="*/ 2728 h 3099"/>
              <a:gd name="TX120" fmla="*/ 2741 w 3493"/>
              <a:gd name="TY120" fmla="*/ 1187 h 3099"/>
              <a:gd name="TX121" fmla="*/ 2768 w 3493"/>
              <a:gd name="TY121" fmla="*/ 1158 h 3099"/>
              <a:gd name="TX122" fmla="*/ 2791 w 3493"/>
              <a:gd name="TY122" fmla="*/ 1125 h 3099"/>
              <a:gd name="TX123" fmla="*/ 2809 w 3493"/>
              <a:gd name="TY123" fmla="*/ 1091 h 3099"/>
              <a:gd name="TX124" fmla="*/ 2823 w 3493"/>
              <a:gd name="TY124" fmla="*/ 1055 h 3099"/>
              <a:gd name="TX125" fmla="*/ 2831 w 3493"/>
              <a:gd name="TY125" fmla="*/ 1018 h 3099"/>
              <a:gd name="TX126" fmla="*/ 2837 w 3493"/>
              <a:gd name="TY126" fmla="*/ 980 h 3099"/>
              <a:gd name="TX127" fmla="*/ 2837 w 3493"/>
              <a:gd name="TY127" fmla="*/ 942 h 3099"/>
              <a:gd name="TX128" fmla="*/ 2831 w 3493"/>
              <a:gd name="TY128" fmla="*/ 904 h 3099"/>
              <a:gd name="TX129" fmla="*/ 2823 w 3493"/>
              <a:gd name="TY129" fmla="*/ 867 h 3099"/>
              <a:gd name="TX130" fmla="*/ 2809 w 3493"/>
              <a:gd name="TY130" fmla="*/ 832 h 3099"/>
              <a:gd name="TX131" fmla="*/ 2791 w 3493"/>
              <a:gd name="TY131" fmla="*/ 797 h 3099"/>
              <a:gd name="TX132" fmla="*/ 2768 w 3493"/>
              <a:gd name="TY132" fmla="*/ 764 h 3099"/>
              <a:gd name="TX133" fmla="*/ 2741 w 3493"/>
              <a:gd name="TY133" fmla="*/ 734 h 3099"/>
              <a:gd name="TX134" fmla="*/ 2710 w 3493"/>
              <a:gd name="TY134" fmla="*/ 707 h 3099"/>
              <a:gd name="TX135" fmla="*/ 2677 w 3493"/>
              <a:gd name="TY135" fmla="*/ 685 h 3099"/>
              <a:gd name="TX136" fmla="*/ 2642 w 3493"/>
              <a:gd name="TY136" fmla="*/ 668 h 3099"/>
              <a:gd name="TX137" fmla="*/ 2605 w 3493"/>
              <a:gd name="TY137" fmla="*/ 654 h 3099"/>
              <a:gd name="TX138" fmla="*/ 2567 w 3493"/>
              <a:gd name="TY138" fmla="*/ 645 h 3099"/>
              <a:gd name="TX139" fmla="*/ 2528 w 3493"/>
              <a:gd name="TY139" fmla="*/ 641 h 3099"/>
              <a:gd name="TX140" fmla="*/ 2490 w 3493"/>
              <a:gd name="TY140" fmla="*/ 641 h 3099"/>
              <a:gd name="TX141" fmla="*/ 2452 w 3493"/>
              <a:gd name="TY141" fmla="*/ 645 h 3099"/>
              <a:gd name="TX142" fmla="*/ 2415 w 3493"/>
              <a:gd name="TY142" fmla="*/ 654 h 3099"/>
              <a:gd name="TX143" fmla="*/ 2377 w 3493"/>
              <a:gd name="TY143" fmla="*/ 668 h 3099"/>
              <a:gd name="TX144" fmla="*/ 2343 w 3493"/>
              <a:gd name="TY144" fmla="*/ 685 h 3099"/>
              <a:gd name="TX145" fmla="*/ 2309 w 3493"/>
              <a:gd name="TY145" fmla="*/ 707 h 3099"/>
              <a:gd name="TX146" fmla="*/ 2278 w 3493"/>
              <a:gd name="TY146" fmla="*/ 734 h 3099"/>
              <a:gd name="TX147" fmla="*/ 1082 w 3493"/>
              <a:gd name="TY147" fmla="*/ 1906 h 3099"/>
              <a:gd name="TX148" fmla="*/ 1062 w 3493"/>
              <a:gd name="TY148" fmla="*/ 1922 h 3099"/>
              <a:gd name="TX149" fmla="*/ 1040 w 3493"/>
              <a:gd name="TY149" fmla="*/ 1931 h 3099"/>
              <a:gd name="TX150" fmla="*/ 1017 w 3493"/>
              <a:gd name="TY150" fmla="*/ 1937 h 3099"/>
              <a:gd name="TX151" fmla="*/ 992 w 3493"/>
              <a:gd name="TY151" fmla="*/ 1937 h 3099"/>
              <a:gd name="TX152" fmla="*/ 969 w 3493"/>
              <a:gd name="TY152" fmla="*/ 1931 h 3099"/>
              <a:gd name="TX153" fmla="*/ 947 w 3493"/>
              <a:gd name="TY153" fmla="*/ 1922 h 3099"/>
              <a:gd name="TX154" fmla="*/ 927 w 3493"/>
              <a:gd name="TY154" fmla="*/ 1906 h 3099"/>
              <a:gd name="TX155" fmla="*/ 911 w 3493"/>
              <a:gd name="TY155" fmla="*/ 1887 h 3099"/>
              <a:gd name="TX156" fmla="*/ 900 w 3493"/>
              <a:gd name="TY156" fmla="*/ 1865 h 3099"/>
              <a:gd name="TX157" fmla="*/ 896 w 3493"/>
              <a:gd name="TY157" fmla="*/ 1842 h 3099"/>
              <a:gd name="TX158" fmla="*/ 896 w 3493"/>
              <a:gd name="TY158" fmla="*/ 1819 h 3099"/>
              <a:gd name="TX159" fmla="*/ 900 w 3493"/>
              <a:gd name="TY159" fmla="*/ 1796 h 3099"/>
              <a:gd name="TX160" fmla="*/ 911 w 3493"/>
              <a:gd name="TY160" fmla="*/ 1775 h 3099"/>
              <a:gd name="TX161" fmla="*/ 927 w 3493"/>
              <a:gd name="TY161" fmla="*/ 1755 h 3099"/>
              <a:gd name="TX162" fmla="*/ 2123 w 3493"/>
              <a:gd name="TY162" fmla="*/ 583 h 3099"/>
              <a:gd name="TX163" fmla="*/ 2165 w 3493"/>
              <a:gd name="TY163" fmla="*/ 546 h 3099"/>
              <a:gd name="TX164" fmla="*/ 2209 w 3493"/>
              <a:gd name="TY164" fmla="*/ 515 h 3099"/>
              <a:gd name="TX165" fmla="*/ 2255 w 3493"/>
              <a:gd name="TY165" fmla="*/ 488 h 3099"/>
              <a:gd name="TX166" fmla="*/ 2304 w 3493"/>
              <a:gd name="TY166" fmla="*/ 465 h 3099"/>
              <a:gd name="TX167" fmla="*/ 2354 w 3493"/>
              <a:gd name="TY167" fmla="*/ 449 h 3099"/>
              <a:gd name="TX168" fmla="*/ 2405 w 3493"/>
              <a:gd name="TY168" fmla="*/ 436 h 3099"/>
              <a:gd name="TX169" fmla="*/ 2457 w 3493"/>
              <a:gd name="TY169" fmla="*/ 429 h 3099"/>
              <a:gd name="TX170" fmla="*/ 2509 w 3493"/>
              <a:gd name="TY170" fmla="*/ 427 h 3099"/>
              <a:gd name="TX171" fmla="*/ 2562 w 3493"/>
              <a:gd name="TY171" fmla="*/ 429 h 3099"/>
              <a:gd name="TX172" fmla="*/ 2613 w 3493"/>
              <a:gd name="TY172" fmla="*/ 436 h 3099"/>
              <a:gd name="TX173" fmla="*/ 2665 w 3493"/>
              <a:gd name="TY173" fmla="*/ 449 h 3099"/>
              <a:gd name="TX174" fmla="*/ 2714 w 3493"/>
              <a:gd name="TY174" fmla="*/ 465 h 3099"/>
              <a:gd name="TX175" fmla="*/ 2763 w 3493"/>
              <a:gd name="TY175" fmla="*/ 488 h 3099"/>
              <a:gd name="TX176" fmla="*/ 2810 w 3493"/>
              <a:gd name="TY176" fmla="*/ 515 h 3099"/>
              <a:gd name="TX177" fmla="*/ 2854 w 3493"/>
              <a:gd name="TY177" fmla="*/ 546 h 3099"/>
              <a:gd name="TX178" fmla="*/ 2895 w 3493"/>
              <a:gd name="TY178" fmla="*/ 583 h 3099"/>
              <a:gd name="TX179" fmla="*/ 2932 w 3493"/>
              <a:gd name="TY179" fmla="*/ 623 h 3099"/>
              <a:gd name="TX180" fmla="*/ 2965 w 3493"/>
              <a:gd name="TY180" fmla="*/ 666 h 3099"/>
              <a:gd name="TX181" fmla="*/ 2993 w 3493"/>
              <a:gd name="TY181" fmla="*/ 713 h 3099"/>
              <a:gd name="TX182" fmla="*/ 3015 w 3493"/>
              <a:gd name="TY182" fmla="*/ 760 h 3099"/>
              <a:gd name="TX183" fmla="*/ 3032 w 3493"/>
              <a:gd name="TY183" fmla="*/ 809 h 3099"/>
              <a:gd name="TX184" fmla="*/ 3045 w 3493"/>
              <a:gd name="TY184" fmla="*/ 859 h 3099"/>
              <a:gd name="TX185" fmla="*/ 3053 w 3493"/>
              <a:gd name="TY185" fmla="*/ 910 h 3099"/>
              <a:gd name="TX186" fmla="*/ 3055 w 3493"/>
              <a:gd name="TY186" fmla="*/ 961 h 3099"/>
              <a:gd name="TX187" fmla="*/ 3053 w 3493"/>
              <a:gd name="TY187" fmla="*/ 1012 h 3099"/>
              <a:gd name="TX188" fmla="*/ 3045 w 3493"/>
              <a:gd name="TY188" fmla="*/ 1063 h 3099"/>
              <a:gd name="TX189" fmla="*/ 3032 w 3493"/>
              <a:gd name="TY189" fmla="*/ 1113 h 3099"/>
              <a:gd name="TX190" fmla="*/ 3015 w 3493"/>
              <a:gd name="TY190" fmla="*/ 1162 h 3099"/>
              <a:gd name="TX191" fmla="*/ 2993 w 3493"/>
              <a:gd name="TY191" fmla="*/ 1209 h 3099"/>
              <a:gd name="TX192" fmla="*/ 2965 w 3493"/>
              <a:gd name="TY192" fmla="*/ 1255 h 3099"/>
              <a:gd name="TX193" fmla="*/ 2932 w 3493"/>
              <a:gd name="TY193" fmla="*/ 1298 h 3099"/>
              <a:gd name="TX194" fmla="*/ 2895 w 3493"/>
              <a:gd name="TY194" fmla="*/ 1339 h 3099"/>
              <a:gd name="TX195" fmla="*/ 1303 w 3493"/>
              <a:gd name="TY195" fmla="*/ 2879 h 3099"/>
              <a:gd name="TX196" fmla="*/ 1255 w 3493"/>
              <a:gd name="TY196" fmla="*/ 2923 h 3099"/>
              <a:gd name="TX197" fmla="*/ 1203 w 3493"/>
              <a:gd name="TY197" fmla="*/ 2962 h 3099"/>
              <a:gd name="TX198" fmla="*/ 1150 w 3493"/>
              <a:gd name="TY198" fmla="*/ 2995 h 3099"/>
              <a:gd name="TX199" fmla="*/ 1094 w 3493"/>
              <a:gd name="TY199" fmla="*/ 3025 h 3099"/>
              <a:gd name="TX200" fmla="*/ 1036 w 3493"/>
              <a:gd name="TY200" fmla="*/ 3049 h 3099"/>
              <a:gd name="TX201" fmla="*/ 977 w 3493"/>
              <a:gd name="TY201" fmla="*/ 3068 h 3099"/>
              <a:gd name="TX202" fmla="*/ 917 w 3493"/>
              <a:gd name="TY202" fmla="*/ 3083 h 3099"/>
              <a:gd name="TX203" fmla="*/ 855 w 3493"/>
              <a:gd name="TY203" fmla="*/ 3092 h 3099"/>
              <a:gd name="TX204" fmla="*/ 794 w 3493"/>
              <a:gd name="TY204" fmla="*/ 3097 h 3099"/>
              <a:gd name="TX205" fmla="*/ 733 w 3493"/>
              <a:gd name="TY205" fmla="*/ 3097 h 3099"/>
              <a:gd name="TX206" fmla="*/ 671 w 3493"/>
              <a:gd name="TY206" fmla="*/ 3092 h 3099"/>
              <a:gd name="TX207" fmla="*/ 609 w 3493"/>
              <a:gd name="TY207" fmla="*/ 3083 h 3099"/>
              <a:gd name="TX208" fmla="*/ 549 w 3493"/>
              <a:gd name="TY208" fmla="*/ 3068 h 3099"/>
              <a:gd name="TX209" fmla="*/ 490 w 3493"/>
              <a:gd name="TY209" fmla="*/ 3049 h 3099"/>
              <a:gd name="TX210" fmla="*/ 433 w 3493"/>
              <a:gd name="TY210" fmla="*/ 3025 h 3099"/>
              <a:gd name="TX211" fmla="*/ 377 w 3493"/>
              <a:gd name="TY211" fmla="*/ 2995 h 3099"/>
              <a:gd name="TX212" fmla="*/ 323 w 3493"/>
              <a:gd name="TY212" fmla="*/ 2962 h 3099"/>
              <a:gd name="TX213" fmla="*/ 272 w 3493"/>
              <a:gd name="TY213" fmla="*/ 2923 h 3099"/>
              <a:gd name="TX214" fmla="*/ 224 w 3493"/>
              <a:gd name="TY214" fmla="*/ 2879 h 3099"/>
              <a:gd name="TX215" fmla="*/ 178 w 3493"/>
              <a:gd name="TY215" fmla="*/ 2832 h 3099"/>
              <a:gd name="TX216" fmla="*/ 139 w 3493"/>
              <a:gd name="TY216" fmla="*/ 2782 h 3099"/>
              <a:gd name="TX217" fmla="*/ 104 w 3493"/>
              <a:gd name="TY217" fmla="*/ 2729 h 3099"/>
              <a:gd name="TX218" fmla="*/ 75 w 3493"/>
              <a:gd name="TY218" fmla="*/ 2674 h 3099"/>
              <a:gd name="TX219" fmla="*/ 51 w 3493"/>
              <a:gd name="TY219" fmla="*/ 2617 h 3099"/>
              <a:gd name="TX220" fmla="*/ 30 w 3493"/>
              <a:gd name="TY220" fmla="*/ 2560 h 3099"/>
              <a:gd name="TX221" fmla="*/ 15 w 3493"/>
              <a:gd name="TY221" fmla="*/ 2501 h 3099"/>
              <a:gd name="TX222" fmla="*/ 5 w 3493"/>
              <a:gd name="TY222" fmla="*/ 2441 h 3099"/>
              <a:gd name="TX223" fmla="*/ 0 w 3493"/>
              <a:gd name="TY223" fmla="*/ 2381 h 3099"/>
              <a:gd name="TX224" fmla="*/ 0 w 3493"/>
              <a:gd name="TY224" fmla="*/ 2321 h 3099"/>
              <a:gd name="TX225" fmla="*/ 5 w 3493"/>
              <a:gd name="TY225" fmla="*/ 2260 h 3099"/>
              <a:gd name="TX226" fmla="*/ 15 w 3493"/>
              <a:gd name="TY226" fmla="*/ 2200 h 3099"/>
              <a:gd name="TX227" fmla="*/ 30 w 3493"/>
              <a:gd name="TY227" fmla="*/ 2141 h 3099"/>
              <a:gd name="TX228" fmla="*/ 51 w 3493"/>
              <a:gd name="TY228" fmla="*/ 2083 h 3099"/>
              <a:gd name="TX229" fmla="*/ 75 w 3493"/>
              <a:gd name="TY229" fmla="*/ 2027 h 3099"/>
              <a:gd name="TX230" fmla="*/ 104 w 3493"/>
              <a:gd name="TY230" fmla="*/ 1972 h 3099"/>
              <a:gd name="TX231" fmla="*/ 139 w 3493"/>
              <a:gd name="TY231" fmla="*/ 1920 h 3099"/>
              <a:gd name="TX232" fmla="*/ 178 w 3493"/>
              <a:gd name="TY232" fmla="*/ 1869 h 3099"/>
              <a:gd name="TX233" fmla="*/ 224 w 3493"/>
              <a:gd name="TY233" fmla="*/ 1822 h 3099"/>
              <a:gd name="TX234" fmla="*/ 1815 w 3493"/>
              <a:gd name="TY234" fmla="*/ 281 h 3099"/>
              <a:gd name="TX235" fmla="*/ 1872 w 3493"/>
              <a:gd name="TY235" fmla="*/ 230 h 3099"/>
              <a:gd name="TX236" fmla="*/ 1931 w 3493"/>
              <a:gd name="TY236" fmla="*/ 183 h 3099"/>
              <a:gd name="TX237" fmla="*/ 1992 w 3493"/>
              <a:gd name="TY237" fmla="*/ 143 h 3099"/>
              <a:gd name="TX238" fmla="*/ 2057 w 3493"/>
              <a:gd name="TY238" fmla="*/ 108 h 3099"/>
              <a:gd name="TX239" fmla="*/ 2123 w 3493"/>
              <a:gd name="TY239" fmla="*/ 76 h 3099"/>
              <a:gd name="TX240" fmla="*/ 2191 w 3493"/>
              <a:gd name="TY240" fmla="*/ 51 h 3099"/>
              <a:gd name="TX241" fmla="*/ 2261 w 3493"/>
              <a:gd name="TY241" fmla="*/ 31 h 3099"/>
              <a:gd name="TX242" fmla="*/ 2331 w 3493"/>
              <a:gd name="TY242" fmla="*/ 15 h 3099"/>
              <a:gd name="TX243" fmla="*/ 2402 w 3493"/>
              <a:gd name="TY243" fmla="*/ 5 h 3099"/>
              <a:gd name="TX244" fmla="*/ 2474 w 3493"/>
              <a:gd name="TY244" fmla="*/ 0 h 30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3" h="3099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6723380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8.4.3 변이형 오토인코더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809625" y="1746250"/>
            <a:ext cx="1109726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3" name="텍스트 상자 22"/>
          <p:cNvSpPr txBox="1">
            <a:spLocks/>
          </p:cNvSpPr>
          <p:nvPr/>
        </p:nvSpPr>
        <p:spPr>
          <a:xfrm>
            <a:off x="619125" y="1301750"/>
            <a:ext cx="11478260" cy="22872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0">
                <a:latin typeface="맑은 고딕" charset="0"/>
                <a:ea typeface="맑은 고딕" charset="0"/>
              </a:rPr>
              <a:t>VAE 의 파라미터는 </a:t>
            </a:r>
            <a:r>
              <a:rPr sz="1800" b="1">
                <a:latin typeface="맑은 고딕" charset="0"/>
                <a:ea typeface="맑은 고딕" charset="0"/>
              </a:rPr>
              <a:t>2개의 손실 함수</a:t>
            </a:r>
            <a:r>
              <a:rPr sz="1800" b="0">
                <a:latin typeface="맑은 고딕" charset="0"/>
                <a:ea typeface="맑은 고딕" charset="0"/>
              </a:rPr>
              <a:t>로 훈련!</a:t>
            </a:r>
            <a:endParaRPr lang="ko-KR" altLang="en-US" sz="1800" b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 b="1">
                <a:latin typeface="맑은 고딕" charset="0"/>
                <a:ea typeface="맑은 고딕" charset="0"/>
              </a:rPr>
              <a:t>재구성 손실</a:t>
            </a:r>
            <a:r>
              <a:rPr sz="1800" b="0">
                <a:latin typeface="맑은 고딕" charset="0"/>
                <a:ea typeface="맑은 고딕" charset="0"/>
              </a:rPr>
              <a:t>(reconstruction loss)  :  디코딩된 샘플이 원본 입력과 동일하도록 만듬</a:t>
            </a:r>
            <a:endParaRPr lang="ko-KR" altLang="en-US" sz="1800" b="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b="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 b="1">
                <a:latin typeface="맑은 고딕" charset="0"/>
                <a:ea typeface="맑은 고딕" charset="0"/>
              </a:rPr>
              <a:t>규제 손실</a:t>
            </a:r>
            <a:r>
              <a:rPr sz="1800" b="0">
                <a:latin typeface="맑은 고딕" charset="0"/>
                <a:ea typeface="맑은 고딕" charset="0"/>
              </a:rPr>
              <a:t>(regularization loss)  :  잠재 공간을 잘 형성하고 훈련 데이터에 과대적합을 줄임</a:t>
            </a:r>
            <a:endParaRPr lang="ko-KR" altLang="en-US" sz="1800" b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4" name="그림 23" descr="C:/Users/ehdal/AppData/Roaming/PolarisOffice/ETemp/11952_16561328/fImage26845047417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3423920"/>
            <a:ext cx="8541385" cy="27044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510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035" cy="248285"/>
          </a:xfrm>
          <a:custGeom>
            <a:avLst/>
            <a:gdLst>
              <a:gd name="TX0" fmla="*/ 2474 w 3493"/>
              <a:gd name="TY0" fmla="*/ 0 h 3099"/>
              <a:gd name="TX1" fmla="*/ 2546 w 3493"/>
              <a:gd name="TY1" fmla="*/ 0 h 3099"/>
              <a:gd name="TX2" fmla="*/ 2618 w 3493"/>
              <a:gd name="TY2" fmla="*/ 5 h 3099"/>
              <a:gd name="TX3" fmla="*/ 2689 w 3493"/>
              <a:gd name="TY3" fmla="*/ 15 h 3099"/>
              <a:gd name="TX4" fmla="*/ 2758 w 3493"/>
              <a:gd name="TY4" fmla="*/ 31 h 3099"/>
              <a:gd name="TX5" fmla="*/ 2828 w 3493"/>
              <a:gd name="TY5" fmla="*/ 51 h 3099"/>
              <a:gd name="TX6" fmla="*/ 2896 w 3493"/>
              <a:gd name="TY6" fmla="*/ 76 h 3099"/>
              <a:gd name="TX7" fmla="*/ 2963 w 3493"/>
              <a:gd name="TY7" fmla="*/ 108 h 3099"/>
              <a:gd name="TX8" fmla="*/ 3026 w 3493"/>
              <a:gd name="TY8" fmla="*/ 143 h 3099"/>
              <a:gd name="TX9" fmla="*/ 3088 w 3493"/>
              <a:gd name="TY9" fmla="*/ 183 h 3099"/>
              <a:gd name="TX10" fmla="*/ 3147 w 3493"/>
              <a:gd name="TY10" fmla="*/ 230 h 3099"/>
              <a:gd name="TX11" fmla="*/ 3204 w 3493"/>
              <a:gd name="TY11" fmla="*/ 281 h 3099"/>
              <a:gd name="TX12" fmla="*/ 3256 w 3493"/>
              <a:gd name="TY12" fmla="*/ 336 h 3099"/>
              <a:gd name="TX13" fmla="*/ 3303 w 3493"/>
              <a:gd name="TY13" fmla="*/ 394 h 3099"/>
              <a:gd name="TX14" fmla="*/ 3345 w 3493"/>
              <a:gd name="TY14" fmla="*/ 455 h 3099"/>
              <a:gd name="TX15" fmla="*/ 3382 w 3493"/>
              <a:gd name="TY15" fmla="*/ 518 h 3099"/>
              <a:gd name="TX16" fmla="*/ 3413 w 3493"/>
              <a:gd name="TY16" fmla="*/ 582 h 3099"/>
              <a:gd name="TX17" fmla="*/ 3439 w 3493"/>
              <a:gd name="TY17" fmla="*/ 650 h 3099"/>
              <a:gd name="TX18" fmla="*/ 3460 w 3493"/>
              <a:gd name="TY18" fmla="*/ 717 h 3099"/>
              <a:gd name="TX19" fmla="*/ 3475 w 3493"/>
              <a:gd name="TY19" fmla="*/ 786 h 3099"/>
              <a:gd name="TX20" fmla="*/ 3486 w 3493"/>
              <a:gd name="TY20" fmla="*/ 856 h 3099"/>
              <a:gd name="TX21" fmla="*/ 3491 w 3493"/>
              <a:gd name="TY21" fmla="*/ 926 h 3099"/>
              <a:gd name="TX22" fmla="*/ 3491 w 3493"/>
              <a:gd name="TY22" fmla="*/ 996 h 3099"/>
              <a:gd name="TX23" fmla="*/ 3486 w 3493"/>
              <a:gd name="TY23" fmla="*/ 1066 h 3099"/>
              <a:gd name="TX24" fmla="*/ 3475 w 3493"/>
              <a:gd name="TY24" fmla="*/ 1136 h 3099"/>
              <a:gd name="TX25" fmla="*/ 3460 w 3493"/>
              <a:gd name="TY25" fmla="*/ 1205 h 3099"/>
              <a:gd name="TX26" fmla="*/ 3439 w 3493"/>
              <a:gd name="TY26" fmla="*/ 1273 h 3099"/>
              <a:gd name="TX27" fmla="*/ 3413 w 3493"/>
              <a:gd name="TY27" fmla="*/ 1339 h 3099"/>
              <a:gd name="TX28" fmla="*/ 3382 w 3493"/>
              <a:gd name="TY28" fmla="*/ 1404 h 3099"/>
              <a:gd name="TX29" fmla="*/ 3345 w 3493"/>
              <a:gd name="TY29" fmla="*/ 1467 h 3099"/>
              <a:gd name="TX30" fmla="*/ 3303 w 3493"/>
              <a:gd name="TY30" fmla="*/ 1528 h 3099"/>
              <a:gd name="TX31" fmla="*/ 3256 w 3493"/>
              <a:gd name="TY31" fmla="*/ 1586 h 3099"/>
              <a:gd name="TX32" fmla="*/ 3204 w 3493"/>
              <a:gd name="TY32" fmla="*/ 1641 h 3099"/>
              <a:gd name="TX33" fmla="*/ 2007 w 3493"/>
              <a:gd name="TY33" fmla="*/ 2813 h 3099"/>
              <a:gd name="TX34" fmla="*/ 1988 w 3493"/>
              <a:gd name="TY34" fmla="*/ 2828 h 3099"/>
              <a:gd name="TX35" fmla="*/ 1965 w 3493"/>
              <a:gd name="TY35" fmla="*/ 2838 h 3099"/>
              <a:gd name="TX36" fmla="*/ 1942 w 3493"/>
              <a:gd name="TY36" fmla="*/ 2844 h 3099"/>
              <a:gd name="TX37" fmla="*/ 1918 w 3493"/>
              <a:gd name="TY37" fmla="*/ 2844 h 3099"/>
              <a:gd name="TX38" fmla="*/ 1894 w 3493"/>
              <a:gd name="TY38" fmla="*/ 2838 h 3099"/>
              <a:gd name="TX39" fmla="*/ 1873 w 3493"/>
              <a:gd name="TY39" fmla="*/ 2828 h 3099"/>
              <a:gd name="TX40" fmla="*/ 1853 w 3493"/>
              <a:gd name="TY40" fmla="*/ 2813 h 3099"/>
              <a:gd name="TX41" fmla="*/ 1837 w 3493"/>
              <a:gd name="TY41" fmla="*/ 2793 h 3099"/>
              <a:gd name="TX42" fmla="*/ 1827 w 3493"/>
              <a:gd name="TY42" fmla="*/ 2772 h 3099"/>
              <a:gd name="TX43" fmla="*/ 1821 w 3493"/>
              <a:gd name="TY43" fmla="*/ 2749 h 3099"/>
              <a:gd name="TX44" fmla="*/ 1821 w 3493"/>
              <a:gd name="TY44" fmla="*/ 2726 h 3099"/>
              <a:gd name="TX45" fmla="*/ 1827 w 3493"/>
              <a:gd name="TY45" fmla="*/ 2703 h 3099"/>
              <a:gd name="TX46" fmla="*/ 1837 w 3493"/>
              <a:gd name="TY46" fmla="*/ 2681 h 3099"/>
              <a:gd name="TX47" fmla="*/ 1853 w 3493"/>
              <a:gd name="TY47" fmla="*/ 2662 h 3099"/>
              <a:gd name="TX48" fmla="*/ 3035 w 3493"/>
              <a:gd name="TY48" fmla="*/ 1505 h 3099"/>
              <a:gd name="TX49" fmla="*/ 3079 w 3493"/>
              <a:gd name="TY49" fmla="*/ 1458 h 3099"/>
              <a:gd name="TX50" fmla="*/ 3118 w 3493"/>
              <a:gd name="TY50" fmla="*/ 1407 h 3099"/>
              <a:gd name="TX51" fmla="*/ 3153 w 3493"/>
              <a:gd name="TY51" fmla="*/ 1355 h 3099"/>
              <a:gd name="TX52" fmla="*/ 3183 w 3493"/>
              <a:gd name="TY52" fmla="*/ 1300 h 3099"/>
              <a:gd name="TX53" fmla="*/ 3208 w 3493"/>
              <a:gd name="TY53" fmla="*/ 1243 h 3099"/>
              <a:gd name="TX54" fmla="*/ 3228 w 3493"/>
              <a:gd name="TY54" fmla="*/ 1185 h 3099"/>
              <a:gd name="TX55" fmla="*/ 3242 w 3493"/>
              <a:gd name="TY55" fmla="*/ 1126 h 3099"/>
              <a:gd name="TX56" fmla="*/ 3253 w 3493"/>
              <a:gd name="TY56" fmla="*/ 1066 h 3099"/>
              <a:gd name="TX57" fmla="*/ 3257 w 3493"/>
              <a:gd name="TY57" fmla="*/ 1006 h 3099"/>
              <a:gd name="TX58" fmla="*/ 3257 w 3493"/>
              <a:gd name="TY58" fmla="*/ 946 h 3099"/>
              <a:gd name="TX59" fmla="*/ 3253 w 3493"/>
              <a:gd name="TY59" fmla="*/ 885 h 3099"/>
              <a:gd name="TX60" fmla="*/ 3242 w 3493"/>
              <a:gd name="TY60" fmla="*/ 826 h 3099"/>
              <a:gd name="TX61" fmla="*/ 3228 w 3493"/>
              <a:gd name="TY61" fmla="*/ 766 h 3099"/>
              <a:gd name="TX62" fmla="*/ 3208 w 3493"/>
              <a:gd name="TY62" fmla="*/ 709 h 3099"/>
              <a:gd name="TX63" fmla="*/ 3183 w 3493"/>
              <a:gd name="TY63" fmla="*/ 653 h 3099"/>
              <a:gd name="TX64" fmla="*/ 3153 w 3493"/>
              <a:gd name="TY64" fmla="*/ 598 h 3099"/>
              <a:gd name="TX65" fmla="*/ 3118 w 3493"/>
              <a:gd name="TY65" fmla="*/ 545 h 3099"/>
              <a:gd name="TX66" fmla="*/ 3079 w 3493"/>
              <a:gd name="TY66" fmla="*/ 495 h 3099"/>
              <a:gd name="TX67" fmla="*/ 3035 w 3493"/>
              <a:gd name="TY67" fmla="*/ 448 h 3099"/>
              <a:gd name="TX68" fmla="*/ 2985 w 3493"/>
              <a:gd name="TY68" fmla="*/ 403 h 3099"/>
              <a:gd name="TX69" fmla="*/ 2935 w 3493"/>
              <a:gd name="TY69" fmla="*/ 364 h 3099"/>
              <a:gd name="TX70" fmla="*/ 2881 w 3493"/>
              <a:gd name="TY70" fmla="*/ 331 h 3099"/>
              <a:gd name="TX71" fmla="*/ 2825 w 3493"/>
              <a:gd name="TY71" fmla="*/ 301 h 3099"/>
              <a:gd name="TX72" fmla="*/ 2767 w 3493"/>
              <a:gd name="TY72" fmla="*/ 277 h 3099"/>
              <a:gd name="TX73" fmla="*/ 2708 w 3493"/>
              <a:gd name="TY73" fmla="*/ 258 h 3099"/>
              <a:gd name="TX74" fmla="*/ 2648 w 3493"/>
              <a:gd name="TY74" fmla="*/ 243 h 3099"/>
              <a:gd name="TX75" fmla="*/ 2586 w 3493"/>
              <a:gd name="TY75" fmla="*/ 234 h 3099"/>
              <a:gd name="TX76" fmla="*/ 2525 w 3493"/>
              <a:gd name="TY76" fmla="*/ 229 h 3099"/>
              <a:gd name="TX77" fmla="*/ 2464 w 3493"/>
              <a:gd name="TY77" fmla="*/ 229 h 3099"/>
              <a:gd name="TX78" fmla="*/ 2402 w 3493"/>
              <a:gd name="TY78" fmla="*/ 234 h 3099"/>
              <a:gd name="TX79" fmla="*/ 2340 w 3493"/>
              <a:gd name="TY79" fmla="*/ 243 h 3099"/>
              <a:gd name="TX80" fmla="*/ 2280 w 3493"/>
              <a:gd name="TY80" fmla="*/ 258 h 3099"/>
              <a:gd name="TX81" fmla="*/ 2221 w 3493"/>
              <a:gd name="TY81" fmla="*/ 277 h 3099"/>
              <a:gd name="TX82" fmla="*/ 2164 w 3493"/>
              <a:gd name="TY82" fmla="*/ 301 h 3099"/>
              <a:gd name="TX83" fmla="*/ 2108 w 3493"/>
              <a:gd name="TY83" fmla="*/ 331 h 3099"/>
              <a:gd name="TX84" fmla="*/ 2055 w 3493"/>
              <a:gd name="TY84" fmla="*/ 364 h 3099"/>
              <a:gd name="TX85" fmla="*/ 2003 w 3493"/>
              <a:gd name="TY85" fmla="*/ 403 h 3099"/>
              <a:gd name="TX86" fmla="*/ 1955 w 3493"/>
              <a:gd name="TY86" fmla="*/ 448 h 3099"/>
              <a:gd name="TX87" fmla="*/ 378 w 3493"/>
              <a:gd name="TY87" fmla="*/ 1972 h 3099"/>
              <a:gd name="TX88" fmla="*/ 341 w 3493"/>
              <a:gd name="TY88" fmla="*/ 2013 h 3099"/>
              <a:gd name="TX89" fmla="*/ 307 w 3493"/>
              <a:gd name="TY89" fmla="*/ 2057 h 3099"/>
              <a:gd name="TX90" fmla="*/ 280 w 3493"/>
              <a:gd name="TY90" fmla="*/ 2102 h 3099"/>
              <a:gd name="TX91" fmla="*/ 258 w 3493"/>
              <a:gd name="TY91" fmla="*/ 2149 h 3099"/>
              <a:gd name="TX92" fmla="*/ 241 w 3493"/>
              <a:gd name="TY92" fmla="*/ 2199 h 3099"/>
              <a:gd name="TX93" fmla="*/ 228 w 3493"/>
              <a:gd name="TY93" fmla="*/ 2248 h 3099"/>
              <a:gd name="TX94" fmla="*/ 220 w 3493"/>
              <a:gd name="TY94" fmla="*/ 2299 h 3099"/>
              <a:gd name="TX95" fmla="*/ 218 w 3493"/>
              <a:gd name="TY95" fmla="*/ 2350 h 3099"/>
              <a:gd name="TX96" fmla="*/ 220 w 3493"/>
              <a:gd name="TY96" fmla="*/ 2402 h 3099"/>
              <a:gd name="TX97" fmla="*/ 228 w 3493"/>
              <a:gd name="TY97" fmla="*/ 2452 h 3099"/>
              <a:gd name="TX98" fmla="*/ 241 w 3493"/>
              <a:gd name="TY98" fmla="*/ 2503 h 3099"/>
              <a:gd name="TX99" fmla="*/ 258 w 3493"/>
              <a:gd name="TY99" fmla="*/ 2551 h 3099"/>
              <a:gd name="TX100" fmla="*/ 280 w 3493"/>
              <a:gd name="TY100" fmla="*/ 2599 h 3099"/>
              <a:gd name="TX101" fmla="*/ 307 w 3493"/>
              <a:gd name="TY101" fmla="*/ 2644 h 3099"/>
              <a:gd name="TX102" fmla="*/ 341 w 3493"/>
              <a:gd name="TY102" fmla="*/ 2687 h 3099"/>
              <a:gd name="TX103" fmla="*/ 378 w 3493"/>
              <a:gd name="TY103" fmla="*/ 2728 h 3099"/>
              <a:gd name="TX104" fmla="*/ 419 w 3493"/>
              <a:gd name="TY104" fmla="*/ 2765 h 3099"/>
              <a:gd name="TX105" fmla="*/ 463 w 3493"/>
              <a:gd name="TY105" fmla="*/ 2796 h 3099"/>
              <a:gd name="TX106" fmla="*/ 509 w 3493"/>
              <a:gd name="TY106" fmla="*/ 2824 h 3099"/>
              <a:gd name="TX107" fmla="*/ 558 w 3493"/>
              <a:gd name="TY107" fmla="*/ 2846 h 3099"/>
              <a:gd name="TX108" fmla="*/ 608 w 3493"/>
              <a:gd name="TY108" fmla="*/ 2863 h 3099"/>
              <a:gd name="TX109" fmla="*/ 660 w 3493"/>
              <a:gd name="TY109" fmla="*/ 2874 h 3099"/>
              <a:gd name="TX110" fmla="*/ 711 w 3493"/>
              <a:gd name="TY110" fmla="*/ 2882 h 3099"/>
              <a:gd name="TX111" fmla="*/ 763 w 3493"/>
              <a:gd name="TY111" fmla="*/ 2885 h 3099"/>
              <a:gd name="TX112" fmla="*/ 816 w 3493"/>
              <a:gd name="TY112" fmla="*/ 2882 h 3099"/>
              <a:gd name="TX113" fmla="*/ 867 w 3493"/>
              <a:gd name="TY113" fmla="*/ 2874 h 3099"/>
              <a:gd name="TX114" fmla="*/ 919 w 3493"/>
              <a:gd name="TY114" fmla="*/ 2863 h 3099"/>
              <a:gd name="TX115" fmla="*/ 968 w 3493"/>
              <a:gd name="TY115" fmla="*/ 2846 h 3099"/>
              <a:gd name="TX116" fmla="*/ 1018 w 3493"/>
              <a:gd name="TY116" fmla="*/ 2824 h 3099"/>
              <a:gd name="TX117" fmla="*/ 1064 w 3493"/>
              <a:gd name="TY117" fmla="*/ 2796 h 3099"/>
              <a:gd name="TX118" fmla="*/ 1108 w 3493"/>
              <a:gd name="TY118" fmla="*/ 2765 h 3099"/>
              <a:gd name="TX119" fmla="*/ 1149 w 3493"/>
              <a:gd name="TY119" fmla="*/ 2728 h 3099"/>
              <a:gd name="TX120" fmla="*/ 2741 w 3493"/>
              <a:gd name="TY120" fmla="*/ 1187 h 3099"/>
              <a:gd name="TX121" fmla="*/ 2768 w 3493"/>
              <a:gd name="TY121" fmla="*/ 1158 h 3099"/>
              <a:gd name="TX122" fmla="*/ 2791 w 3493"/>
              <a:gd name="TY122" fmla="*/ 1125 h 3099"/>
              <a:gd name="TX123" fmla="*/ 2809 w 3493"/>
              <a:gd name="TY123" fmla="*/ 1091 h 3099"/>
              <a:gd name="TX124" fmla="*/ 2823 w 3493"/>
              <a:gd name="TY124" fmla="*/ 1055 h 3099"/>
              <a:gd name="TX125" fmla="*/ 2831 w 3493"/>
              <a:gd name="TY125" fmla="*/ 1018 h 3099"/>
              <a:gd name="TX126" fmla="*/ 2837 w 3493"/>
              <a:gd name="TY126" fmla="*/ 980 h 3099"/>
              <a:gd name="TX127" fmla="*/ 2837 w 3493"/>
              <a:gd name="TY127" fmla="*/ 942 h 3099"/>
              <a:gd name="TX128" fmla="*/ 2831 w 3493"/>
              <a:gd name="TY128" fmla="*/ 904 h 3099"/>
              <a:gd name="TX129" fmla="*/ 2823 w 3493"/>
              <a:gd name="TY129" fmla="*/ 867 h 3099"/>
              <a:gd name="TX130" fmla="*/ 2809 w 3493"/>
              <a:gd name="TY130" fmla="*/ 832 h 3099"/>
              <a:gd name="TX131" fmla="*/ 2791 w 3493"/>
              <a:gd name="TY131" fmla="*/ 797 h 3099"/>
              <a:gd name="TX132" fmla="*/ 2768 w 3493"/>
              <a:gd name="TY132" fmla="*/ 764 h 3099"/>
              <a:gd name="TX133" fmla="*/ 2741 w 3493"/>
              <a:gd name="TY133" fmla="*/ 734 h 3099"/>
              <a:gd name="TX134" fmla="*/ 2710 w 3493"/>
              <a:gd name="TY134" fmla="*/ 707 h 3099"/>
              <a:gd name="TX135" fmla="*/ 2677 w 3493"/>
              <a:gd name="TY135" fmla="*/ 685 h 3099"/>
              <a:gd name="TX136" fmla="*/ 2642 w 3493"/>
              <a:gd name="TY136" fmla="*/ 668 h 3099"/>
              <a:gd name="TX137" fmla="*/ 2605 w 3493"/>
              <a:gd name="TY137" fmla="*/ 654 h 3099"/>
              <a:gd name="TX138" fmla="*/ 2567 w 3493"/>
              <a:gd name="TY138" fmla="*/ 645 h 3099"/>
              <a:gd name="TX139" fmla="*/ 2528 w 3493"/>
              <a:gd name="TY139" fmla="*/ 641 h 3099"/>
              <a:gd name="TX140" fmla="*/ 2490 w 3493"/>
              <a:gd name="TY140" fmla="*/ 641 h 3099"/>
              <a:gd name="TX141" fmla="*/ 2452 w 3493"/>
              <a:gd name="TY141" fmla="*/ 645 h 3099"/>
              <a:gd name="TX142" fmla="*/ 2415 w 3493"/>
              <a:gd name="TY142" fmla="*/ 654 h 3099"/>
              <a:gd name="TX143" fmla="*/ 2377 w 3493"/>
              <a:gd name="TY143" fmla="*/ 668 h 3099"/>
              <a:gd name="TX144" fmla="*/ 2343 w 3493"/>
              <a:gd name="TY144" fmla="*/ 685 h 3099"/>
              <a:gd name="TX145" fmla="*/ 2309 w 3493"/>
              <a:gd name="TY145" fmla="*/ 707 h 3099"/>
              <a:gd name="TX146" fmla="*/ 2278 w 3493"/>
              <a:gd name="TY146" fmla="*/ 734 h 3099"/>
              <a:gd name="TX147" fmla="*/ 1082 w 3493"/>
              <a:gd name="TY147" fmla="*/ 1906 h 3099"/>
              <a:gd name="TX148" fmla="*/ 1062 w 3493"/>
              <a:gd name="TY148" fmla="*/ 1922 h 3099"/>
              <a:gd name="TX149" fmla="*/ 1040 w 3493"/>
              <a:gd name="TY149" fmla="*/ 1931 h 3099"/>
              <a:gd name="TX150" fmla="*/ 1017 w 3493"/>
              <a:gd name="TY150" fmla="*/ 1937 h 3099"/>
              <a:gd name="TX151" fmla="*/ 992 w 3493"/>
              <a:gd name="TY151" fmla="*/ 1937 h 3099"/>
              <a:gd name="TX152" fmla="*/ 969 w 3493"/>
              <a:gd name="TY152" fmla="*/ 1931 h 3099"/>
              <a:gd name="TX153" fmla="*/ 947 w 3493"/>
              <a:gd name="TY153" fmla="*/ 1922 h 3099"/>
              <a:gd name="TX154" fmla="*/ 927 w 3493"/>
              <a:gd name="TY154" fmla="*/ 1906 h 3099"/>
              <a:gd name="TX155" fmla="*/ 911 w 3493"/>
              <a:gd name="TY155" fmla="*/ 1887 h 3099"/>
              <a:gd name="TX156" fmla="*/ 900 w 3493"/>
              <a:gd name="TY156" fmla="*/ 1865 h 3099"/>
              <a:gd name="TX157" fmla="*/ 896 w 3493"/>
              <a:gd name="TY157" fmla="*/ 1842 h 3099"/>
              <a:gd name="TX158" fmla="*/ 896 w 3493"/>
              <a:gd name="TY158" fmla="*/ 1819 h 3099"/>
              <a:gd name="TX159" fmla="*/ 900 w 3493"/>
              <a:gd name="TY159" fmla="*/ 1796 h 3099"/>
              <a:gd name="TX160" fmla="*/ 911 w 3493"/>
              <a:gd name="TY160" fmla="*/ 1775 h 3099"/>
              <a:gd name="TX161" fmla="*/ 927 w 3493"/>
              <a:gd name="TY161" fmla="*/ 1755 h 3099"/>
              <a:gd name="TX162" fmla="*/ 2123 w 3493"/>
              <a:gd name="TY162" fmla="*/ 583 h 3099"/>
              <a:gd name="TX163" fmla="*/ 2165 w 3493"/>
              <a:gd name="TY163" fmla="*/ 546 h 3099"/>
              <a:gd name="TX164" fmla="*/ 2209 w 3493"/>
              <a:gd name="TY164" fmla="*/ 515 h 3099"/>
              <a:gd name="TX165" fmla="*/ 2255 w 3493"/>
              <a:gd name="TY165" fmla="*/ 488 h 3099"/>
              <a:gd name="TX166" fmla="*/ 2304 w 3493"/>
              <a:gd name="TY166" fmla="*/ 465 h 3099"/>
              <a:gd name="TX167" fmla="*/ 2354 w 3493"/>
              <a:gd name="TY167" fmla="*/ 449 h 3099"/>
              <a:gd name="TX168" fmla="*/ 2405 w 3493"/>
              <a:gd name="TY168" fmla="*/ 436 h 3099"/>
              <a:gd name="TX169" fmla="*/ 2457 w 3493"/>
              <a:gd name="TY169" fmla="*/ 429 h 3099"/>
              <a:gd name="TX170" fmla="*/ 2509 w 3493"/>
              <a:gd name="TY170" fmla="*/ 427 h 3099"/>
              <a:gd name="TX171" fmla="*/ 2562 w 3493"/>
              <a:gd name="TY171" fmla="*/ 429 h 3099"/>
              <a:gd name="TX172" fmla="*/ 2613 w 3493"/>
              <a:gd name="TY172" fmla="*/ 436 h 3099"/>
              <a:gd name="TX173" fmla="*/ 2665 w 3493"/>
              <a:gd name="TY173" fmla="*/ 449 h 3099"/>
              <a:gd name="TX174" fmla="*/ 2714 w 3493"/>
              <a:gd name="TY174" fmla="*/ 465 h 3099"/>
              <a:gd name="TX175" fmla="*/ 2763 w 3493"/>
              <a:gd name="TY175" fmla="*/ 488 h 3099"/>
              <a:gd name="TX176" fmla="*/ 2810 w 3493"/>
              <a:gd name="TY176" fmla="*/ 515 h 3099"/>
              <a:gd name="TX177" fmla="*/ 2854 w 3493"/>
              <a:gd name="TY177" fmla="*/ 546 h 3099"/>
              <a:gd name="TX178" fmla="*/ 2895 w 3493"/>
              <a:gd name="TY178" fmla="*/ 583 h 3099"/>
              <a:gd name="TX179" fmla="*/ 2932 w 3493"/>
              <a:gd name="TY179" fmla="*/ 623 h 3099"/>
              <a:gd name="TX180" fmla="*/ 2965 w 3493"/>
              <a:gd name="TY180" fmla="*/ 666 h 3099"/>
              <a:gd name="TX181" fmla="*/ 2993 w 3493"/>
              <a:gd name="TY181" fmla="*/ 713 h 3099"/>
              <a:gd name="TX182" fmla="*/ 3015 w 3493"/>
              <a:gd name="TY182" fmla="*/ 760 h 3099"/>
              <a:gd name="TX183" fmla="*/ 3032 w 3493"/>
              <a:gd name="TY183" fmla="*/ 809 h 3099"/>
              <a:gd name="TX184" fmla="*/ 3045 w 3493"/>
              <a:gd name="TY184" fmla="*/ 859 h 3099"/>
              <a:gd name="TX185" fmla="*/ 3053 w 3493"/>
              <a:gd name="TY185" fmla="*/ 910 h 3099"/>
              <a:gd name="TX186" fmla="*/ 3055 w 3493"/>
              <a:gd name="TY186" fmla="*/ 961 h 3099"/>
              <a:gd name="TX187" fmla="*/ 3053 w 3493"/>
              <a:gd name="TY187" fmla="*/ 1012 h 3099"/>
              <a:gd name="TX188" fmla="*/ 3045 w 3493"/>
              <a:gd name="TY188" fmla="*/ 1063 h 3099"/>
              <a:gd name="TX189" fmla="*/ 3032 w 3493"/>
              <a:gd name="TY189" fmla="*/ 1113 h 3099"/>
              <a:gd name="TX190" fmla="*/ 3015 w 3493"/>
              <a:gd name="TY190" fmla="*/ 1162 h 3099"/>
              <a:gd name="TX191" fmla="*/ 2993 w 3493"/>
              <a:gd name="TY191" fmla="*/ 1209 h 3099"/>
              <a:gd name="TX192" fmla="*/ 2965 w 3493"/>
              <a:gd name="TY192" fmla="*/ 1255 h 3099"/>
              <a:gd name="TX193" fmla="*/ 2932 w 3493"/>
              <a:gd name="TY193" fmla="*/ 1298 h 3099"/>
              <a:gd name="TX194" fmla="*/ 2895 w 3493"/>
              <a:gd name="TY194" fmla="*/ 1339 h 3099"/>
              <a:gd name="TX195" fmla="*/ 1303 w 3493"/>
              <a:gd name="TY195" fmla="*/ 2879 h 3099"/>
              <a:gd name="TX196" fmla="*/ 1255 w 3493"/>
              <a:gd name="TY196" fmla="*/ 2923 h 3099"/>
              <a:gd name="TX197" fmla="*/ 1203 w 3493"/>
              <a:gd name="TY197" fmla="*/ 2962 h 3099"/>
              <a:gd name="TX198" fmla="*/ 1150 w 3493"/>
              <a:gd name="TY198" fmla="*/ 2995 h 3099"/>
              <a:gd name="TX199" fmla="*/ 1094 w 3493"/>
              <a:gd name="TY199" fmla="*/ 3025 h 3099"/>
              <a:gd name="TX200" fmla="*/ 1036 w 3493"/>
              <a:gd name="TY200" fmla="*/ 3049 h 3099"/>
              <a:gd name="TX201" fmla="*/ 977 w 3493"/>
              <a:gd name="TY201" fmla="*/ 3068 h 3099"/>
              <a:gd name="TX202" fmla="*/ 917 w 3493"/>
              <a:gd name="TY202" fmla="*/ 3083 h 3099"/>
              <a:gd name="TX203" fmla="*/ 855 w 3493"/>
              <a:gd name="TY203" fmla="*/ 3092 h 3099"/>
              <a:gd name="TX204" fmla="*/ 794 w 3493"/>
              <a:gd name="TY204" fmla="*/ 3097 h 3099"/>
              <a:gd name="TX205" fmla="*/ 733 w 3493"/>
              <a:gd name="TY205" fmla="*/ 3097 h 3099"/>
              <a:gd name="TX206" fmla="*/ 671 w 3493"/>
              <a:gd name="TY206" fmla="*/ 3092 h 3099"/>
              <a:gd name="TX207" fmla="*/ 609 w 3493"/>
              <a:gd name="TY207" fmla="*/ 3083 h 3099"/>
              <a:gd name="TX208" fmla="*/ 549 w 3493"/>
              <a:gd name="TY208" fmla="*/ 3068 h 3099"/>
              <a:gd name="TX209" fmla="*/ 490 w 3493"/>
              <a:gd name="TY209" fmla="*/ 3049 h 3099"/>
              <a:gd name="TX210" fmla="*/ 433 w 3493"/>
              <a:gd name="TY210" fmla="*/ 3025 h 3099"/>
              <a:gd name="TX211" fmla="*/ 377 w 3493"/>
              <a:gd name="TY211" fmla="*/ 2995 h 3099"/>
              <a:gd name="TX212" fmla="*/ 323 w 3493"/>
              <a:gd name="TY212" fmla="*/ 2962 h 3099"/>
              <a:gd name="TX213" fmla="*/ 272 w 3493"/>
              <a:gd name="TY213" fmla="*/ 2923 h 3099"/>
              <a:gd name="TX214" fmla="*/ 224 w 3493"/>
              <a:gd name="TY214" fmla="*/ 2879 h 3099"/>
              <a:gd name="TX215" fmla="*/ 178 w 3493"/>
              <a:gd name="TY215" fmla="*/ 2832 h 3099"/>
              <a:gd name="TX216" fmla="*/ 139 w 3493"/>
              <a:gd name="TY216" fmla="*/ 2782 h 3099"/>
              <a:gd name="TX217" fmla="*/ 104 w 3493"/>
              <a:gd name="TY217" fmla="*/ 2729 h 3099"/>
              <a:gd name="TX218" fmla="*/ 75 w 3493"/>
              <a:gd name="TY218" fmla="*/ 2674 h 3099"/>
              <a:gd name="TX219" fmla="*/ 51 w 3493"/>
              <a:gd name="TY219" fmla="*/ 2617 h 3099"/>
              <a:gd name="TX220" fmla="*/ 30 w 3493"/>
              <a:gd name="TY220" fmla="*/ 2560 h 3099"/>
              <a:gd name="TX221" fmla="*/ 15 w 3493"/>
              <a:gd name="TY221" fmla="*/ 2501 h 3099"/>
              <a:gd name="TX222" fmla="*/ 5 w 3493"/>
              <a:gd name="TY222" fmla="*/ 2441 h 3099"/>
              <a:gd name="TX223" fmla="*/ 0 w 3493"/>
              <a:gd name="TY223" fmla="*/ 2381 h 3099"/>
              <a:gd name="TX224" fmla="*/ 0 w 3493"/>
              <a:gd name="TY224" fmla="*/ 2321 h 3099"/>
              <a:gd name="TX225" fmla="*/ 5 w 3493"/>
              <a:gd name="TY225" fmla="*/ 2260 h 3099"/>
              <a:gd name="TX226" fmla="*/ 15 w 3493"/>
              <a:gd name="TY226" fmla="*/ 2200 h 3099"/>
              <a:gd name="TX227" fmla="*/ 30 w 3493"/>
              <a:gd name="TY227" fmla="*/ 2141 h 3099"/>
              <a:gd name="TX228" fmla="*/ 51 w 3493"/>
              <a:gd name="TY228" fmla="*/ 2083 h 3099"/>
              <a:gd name="TX229" fmla="*/ 75 w 3493"/>
              <a:gd name="TY229" fmla="*/ 2027 h 3099"/>
              <a:gd name="TX230" fmla="*/ 104 w 3493"/>
              <a:gd name="TY230" fmla="*/ 1972 h 3099"/>
              <a:gd name="TX231" fmla="*/ 139 w 3493"/>
              <a:gd name="TY231" fmla="*/ 1920 h 3099"/>
              <a:gd name="TX232" fmla="*/ 178 w 3493"/>
              <a:gd name="TY232" fmla="*/ 1869 h 3099"/>
              <a:gd name="TX233" fmla="*/ 224 w 3493"/>
              <a:gd name="TY233" fmla="*/ 1822 h 3099"/>
              <a:gd name="TX234" fmla="*/ 1815 w 3493"/>
              <a:gd name="TY234" fmla="*/ 281 h 3099"/>
              <a:gd name="TX235" fmla="*/ 1872 w 3493"/>
              <a:gd name="TY235" fmla="*/ 230 h 3099"/>
              <a:gd name="TX236" fmla="*/ 1931 w 3493"/>
              <a:gd name="TY236" fmla="*/ 183 h 3099"/>
              <a:gd name="TX237" fmla="*/ 1992 w 3493"/>
              <a:gd name="TY237" fmla="*/ 143 h 3099"/>
              <a:gd name="TX238" fmla="*/ 2057 w 3493"/>
              <a:gd name="TY238" fmla="*/ 108 h 3099"/>
              <a:gd name="TX239" fmla="*/ 2123 w 3493"/>
              <a:gd name="TY239" fmla="*/ 76 h 3099"/>
              <a:gd name="TX240" fmla="*/ 2191 w 3493"/>
              <a:gd name="TY240" fmla="*/ 51 h 3099"/>
              <a:gd name="TX241" fmla="*/ 2261 w 3493"/>
              <a:gd name="TY241" fmla="*/ 31 h 3099"/>
              <a:gd name="TX242" fmla="*/ 2331 w 3493"/>
              <a:gd name="TY242" fmla="*/ 15 h 3099"/>
              <a:gd name="TX243" fmla="*/ 2402 w 3493"/>
              <a:gd name="TY243" fmla="*/ 5 h 3099"/>
              <a:gd name="TX244" fmla="*/ 2474 w 3493"/>
              <a:gd name="TY244" fmla="*/ 0 h 30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3" h="3099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6723380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8.4.3 변이형 오토인코더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793750" y="1746250"/>
            <a:ext cx="1109726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3" name="텍스트 상자 22"/>
          <p:cNvSpPr txBox="1">
            <a:spLocks/>
          </p:cNvSpPr>
          <p:nvPr/>
        </p:nvSpPr>
        <p:spPr>
          <a:xfrm>
            <a:off x="174625" y="1079500"/>
            <a:ext cx="535051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</a:rPr>
              <a:t>코드 8-23 VAE 인코더 네트워크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pic>
        <p:nvPicPr>
          <p:cNvPr id="24" name="그림 23" descr="C:/Users/ehdal/AppData/Roaming/PolarisOffice/ETemp/11952_16561328/fImage38884484614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450975"/>
            <a:ext cx="5144135" cy="510603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25" name="텍스트 상자 24"/>
          <p:cNvSpPr txBox="1">
            <a:spLocks/>
          </p:cNvSpPr>
          <p:nvPr/>
        </p:nvSpPr>
        <p:spPr>
          <a:xfrm>
            <a:off x="1412875" y="2905125"/>
            <a:ext cx="3207385" cy="278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latin typeface="맑은 고딕" charset="0"/>
                <a:ea typeface="맑은 고딕" charset="0"/>
              </a:rPr>
              <a:t>-&gt; 잠재 공간의 차원 : 2D 평면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26" name="텍스트 상자 25"/>
          <p:cNvSpPr txBox="1">
            <a:spLocks/>
          </p:cNvSpPr>
          <p:nvPr/>
        </p:nvSpPr>
        <p:spPr>
          <a:xfrm>
            <a:off x="3413125" y="6223000"/>
            <a:ext cx="2191385" cy="462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latin typeface="맑은 고딕" charset="0"/>
                <a:ea typeface="맑은 고딕" charset="0"/>
              </a:rPr>
              <a:t>-&gt; 입력 이미지는 결국 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latin typeface="맑은 고딕" charset="0"/>
                <a:ea typeface="맑은 고딕" charset="0"/>
              </a:rPr>
              <a:t>     2개의 파라미터로 인코딩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27" name="텍스트 상자 26"/>
          <p:cNvSpPr txBox="1">
            <a:spLocks/>
          </p:cNvSpPr>
          <p:nvPr/>
        </p:nvSpPr>
        <p:spPr>
          <a:xfrm>
            <a:off x="5516880" y="1071880"/>
            <a:ext cx="535051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</a:rPr>
              <a:t>코드 8-24 잠재 공간 샘플링 함수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pic>
        <p:nvPicPr>
          <p:cNvPr id="28" name="그림 27" descr="C:/Users/ehdal/AppData/Roaming/PolarisOffice/ETemp/11952_16561328/fImage14797493859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25" y="1390650"/>
            <a:ext cx="6144260" cy="143573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29" name="텍스트 상자 28"/>
          <p:cNvSpPr txBox="1">
            <a:spLocks/>
          </p:cNvSpPr>
          <p:nvPr/>
        </p:nvSpPr>
        <p:spPr>
          <a:xfrm>
            <a:off x="5461635" y="2969260"/>
            <a:ext cx="606425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</a:rPr>
              <a:t>코드 8-25 잠재 공간 포인트를 이미지로 매핑하는 VAE 디코더 네트워크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pic>
        <p:nvPicPr>
          <p:cNvPr id="30" name="그림 29" descr="C:/Users/ehdal/AppData/Roaming/PolarisOffice/ETemp/11952_16561328/fImage44873497783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0" y="3260725"/>
            <a:ext cx="6731635" cy="313753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691523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035" cy="248285"/>
          </a:xfrm>
          <a:custGeom>
            <a:avLst/>
            <a:gdLst>
              <a:gd name="TX0" fmla="*/ 2474 w 3493"/>
              <a:gd name="TY0" fmla="*/ 0 h 3099"/>
              <a:gd name="TX1" fmla="*/ 2546 w 3493"/>
              <a:gd name="TY1" fmla="*/ 0 h 3099"/>
              <a:gd name="TX2" fmla="*/ 2618 w 3493"/>
              <a:gd name="TY2" fmla="*/ 5 h 3099"/>
              <a:gd name="TX3" fmla="*/ 2689 w 3493"/>
              <a:gd name="TY3" fmla="*/ 15 h 3099"/>
              <a:gd name="TX4" fmla="*/ 2758 w 3493"/>
              <a:gd name="TY4" fmla="*/ 31 h 3099"/>
              <a:gd name="TX5" fmla="*/ 2828 w 3493"/>
              <a:gd name="TY5" fmla="*/ 51 h 3099"/>
              <a:gd name="TX6" fmla="*/ 2896 w 3493"/>
              <a:gd name="TY6" fmla="*/ 76 h 3099"/>
              <a:gd name="TX7" fmla="*/ 2963 w 3493"/>
              <a:gd name="TY7" fmla="*/ 108 h 3099"/>
              <a:gd name="TX8" fmla="*/ 3026 w 3493"/>
              <a:gd name="TY8" fmla="*/ 143 h 3099"/>
              <a:gd name="TX9" fmla="*/ 3088 w 3493"/>
              <a:gd name="TY9" fmla="*/ 183 h 3099"/>
              <a:gd name="TX10" fmla="*/ 3147 w 3493"/>
              <a:gd name="TY10" fmla="*/ 230 h 3099"/>
              <a:gd name="TX11" fmla="*/ 3204 w 3493"/>
              <a:gd name="TY11" fmla="*/ 281 h 3099"/>
              <a:gd name="TX12" fmla="*/ 3256 w 3493"/>
              <a:gd name="TY12" fmla="*/ 336 h 3099"/>
              <a:gd name="TX13" fmla="*/ 3303 w 3493"/>
              <a:gd name="TY13" fmla="*/ 394 h 3099"/>
              <a:gd name="TX14" fmla="*/ 3345 w 3493"/>
              <a:gd name="TY14" fmla="*/ 455 h 3099"/>
              <a:gd name="TX15" fmla="*/ 3382 w 3493"/>
              <a:gd name="TY15" fmla="*/ 518 h 3099"/>
              <a:gd name="TX16" fmla="*/ 3413 w 3493"/>
              <a:gd name="TY16" fmla="*/ 582 h 3099"/>
              <a:gd name="TX17" fmla="*/ 3439 w 3493"/>
              <a:gd name="TY17" fmla="*/ 650 h 3099"/>
              <a:gd name="TX18" fmla="*/ 3460 w 3493"/>
              <a:gd name="TY18" fmla="*/ 717 h 3099"/>
              <a:gd name="TX19" fmla="*/ 3475 w 3493"/>
              <a:gd name="TY19" fmla="*/ 786 h 3099"/>
              <a:gd name="TX20" fmla="*/ 3486 w 3493"/>
              <a:gd name="TY20" fmla="*/ 856 h 3099"/>
              <a:gd name="TX21" fmla="*/ 3491 w 3493"/>
              <a:gd name="TY21" fmla="*/ 926 h 3099"/>
              <a:gd name="TX22" fmla="*/ 3491 w 3493"/>
              <a:gd name="TY22" fmla="*/ 996 h 3099"/>
              <a:gd name="TX23" fmla="*/ 3486 w 3493"/>
              <a:gd name="TY23" fmla="*/ 1066 h 3099"/>
              <a:gd name="TX24" fmla="*/ 3475 w 3493"/>
              <a:gd name="TY24" fmla="*/ 1136 h 3099"/>
              <a:gd name="TX25" fmla="*/ 3460 w 3493"/>
              <a:gd name="TY25" fmla="*/ 1205 h 3099"/>
              <a:gd name="TX26" fmla="*/ 3439 w 3493"/>
              <a:gd name="TY26" fmla="*/ 1273 h 3099"/>
              <a:gd name="TX27" fmla="*/ 3413 w 3493"/>
              <a:gd name="TY27" fmla="*/ 1339 h 3099"/>
              <a:gd name="TX28" fmla="*/ 3382 w 3493"/>
              <a:gd name="TY28" fmla="*/ 1404 h 3099"/>
              <a:gd name="TX29" fmla="*/ 3345 w 3493"/>
              <a:gd name="TY29" fmla="*/ 1467 h 3099"/>
              <a:gd name="TX30" fmla="*/ 3303 w 3493"/>
              <a:gd name="TY30" fmla="*/ 1528 h 3099"/>
              <a:gd name="TX31" fmla="*/ 3256 w 3493"/>
              <a:gd name="TY31" fmla="*/ 1586 h 3099"/>
              <a:gd name="TX32" fmla="*/ 3204 w 3493"/>
              <a:gd name="TY32" fmla="*/ 1641 h 3099"/>
              <a:gd name="TX33" fmla="*/ 2007 w 3493"/>
              <a:gd name="TY33" fmla="*/ 2813 h 3099"/>
              <a:gd name="TX34" fmla="*/ 1988 w 3493"/>
              <a:gd name="TY34" fmla="*/ 2828 h 3099"/>
              <a:gd name="TX35" fmla="*/ 1965 w 3493"/>
              <a:gd name="TY35" fmla="*/ 2838 h 3099"/>
              <a:gd name="TX36" fmla="*/ 1942 w 3493"/>
              <a:gd name="TY36" fmla="*/ 2844 h 3099"/>
              <a:gd name="TX37" fmla="*/ 1918 w 3493"/>
              <a:gd name="TY37" fmla="*/ 2844 h 3099"/>
              <a:gd name="TX38" fmla="*/ 1894 w 3493"/>
              <a:gd name="TY38" fmla="*/ 2838 h 3099"/>
              <a:gd name="TX39" fmla="*/ 1873 w 3493"/>
              <a:gd name="TY39" fmla="*/ 2828 h 3099"/>
              <a:gd name="TX40" fmla="*/ 1853 w 3493"/>
              <a:gd name="TY40" fmla="*/ 2813 h 3099"/>
              <a:gd name="TX41" fmla="*/ 1837 w 3493"/>
              <a:gd name="TY41" fmla="*/ 2793 h 3099"/>
              <a:gd name="TX42" fmla="*/ 1827 w 3493"/>
              <a:gd name="TY42" fmla="*/ 2772 h 3099"/>
              <a:gd name="TX43" fmla="*/ 1821 w 3493"/>
              <a:gd name="TY43" fmla="*/ 2749 h 3099"/>
              <a:gd name="TX44" fmla="*/ 1821 w 3493"/>
              <a:gd name="TY44" fmla="*/ 2726 h 3099"/>
              <a:gd name="TX45" fmla="*/ 1827 w 3493"/>
              <a:gd name="TY45" fmla="*/ 2703 h 3099"/>
              <a:gd name="TX46" fmla="*/ 1837 w 3493"/>
              <a:gd name="TY46" fmla="*/ 2681 h 3099"/>
              <a:gd name="TX47" fmla="*/ 1853 w 3493"/>
              <a:gd name="TY47" fmla="*/ 2662 h 3099"/>
              <a:gd name="TX48" fmla="*/ 3035 w 3493"/>
              <a:gd name="TY48" fmla="*/ 1505 h 3099"/>
              <a:gd name="TX49" fmla="*/ 3079 w 3493"/>
              <a:gd name="TY49" fmla="*/ 1458 h 3099"/>
              <a:gd name="TX50" fmla="*/ 3118 w 3493"/>
              <a:gd name="TY50" fmla="*/ 1407 h 3099"/>
              <a:gd name="TX51" fmla="*/ 3153 w 3493"/>
              <a:gd name="TY51" fmla="*/ 1355 h 3099"/>
              <a:gd name="TX52" fmla="*/ 3183 w 3493"/>
              <a:gd name="TY52" fmla="*/ 1300 h 3099"/>
              <a:gd name="TX53" fmla="*/ 3208 w 3493"/>
              <a:gd name="TY53" fmla="*/ 1243 h 3099"/>
              <a:gd name="TX54" fmla="*/ 3228 w 3493"/>
              <a:gd name="TY54" fmla="*/ 1185 h 3099"/>
              <a:gd name="TX55" fmla="*/ 3242 w 3493"/>
              <a:gd name="TY55" fmla="*/ 1126 h 3099"/>
              <a:gd name="TX56" fmla="*/ 3253 w 3493"/>
              <a:gd name="TY56" fmla="*/ 1066 h 3099"/>
              <a:gd name="TX57" fmla="*/ 3257 w 3493"/>
              <a:gd name="TY57" fmla="*/ 1006 h 3099"/>
              <a:gd name="TX58" fmla="*/ 3257 w 3493"/>
              <a:gd name="TY58" fmla="*/ 946 h 3099"/>
              <a:gd name="TX59" fmla="*/ 3253 w 3493"/>
              <a:gd name="TY59" fmla="*/ 885 h 3099"/>
              <a:gd name="TX60" fmla="*/ 3242 w 3493"/>
              <a:gd name="TY60" fmla="*/ 826 h 3099"/>
              <a:gd name="TX61" fmla="*/ 3228 w 3493"/>
              <a:gd name="TY61" fmla="*/ 766 h 3099"/>
              <a:gd name="TX62" fmla="*/ 3208 w 3493"/>
              <a:gd name="TY62" fmla="*/ 709 h 3099"/>
              <a:gd name="TX63" fmla="*/ 3183 w 3493"/>
              <a:gd name="TY63" fmla="*/ 653 h 3099"/>
              <a:gd name="TX64" fmla="*/ 3153 w 3493"/>
              <a:gd name="TY64" fmla="*/ 598 h 3099"/>
              <a:gd name="TX65" fmla="*/ 3118 w 3493"/>
              <a:gd name="TY65" fmla="*/ 545 h 3099"/>
              <a:gd name="TX66" fmla="*/ 3079 w 3493"/>
              <a:gd name="TY66" fmla="*/ 495 h 3099"/>
              <a:gd name="TX67" fmla="*/ 3035 w 3493"/>
              <a:gd name="TY67" fmla="*/ 448 h 3099"/>
              <a:gd name="TX68" fmla="*/ 2985 w 3493"/>
              <a:gd name="TY68" fmla="*/ 403 h 3099"/>
              <a:gd name="TX69" fmla="*/ 2935 w 3493"/>
              <a:gd name="TY69" fmla="*/ 364 h 3099"/>
              <a:gd name="TX70" fmla="*/ 2881 w 3493"/>
              <a:gd name="TY70" fmla="*/ 331 h 3099"/>
              <a:gd name="TX71" fmla="*/ 2825 w 3493"/>
              <a:gd name="TY71" fmla="*/ 301 h 3099"/>
              <a:gd name="TX72" fmla="*/ 2767 w 3493"/>
              <a:gd name="TY72" fmla="*/ 277 h 3099"/>
              <a:gd name="TX73" fmla="*/ 2708 w 3493"/>
              <a:gd name="TY73" fmla="*/ 258 h 3099"/>
              <a:gd name="TX74" fmla="*/ 2648 w 3493"/>
              <a:gd name="TY74" fmla="*/ 243 h 3099"/>
              <a:gd name="TX75" fmla="*/ 2586 w 3493"/>
              <a:gd name="TY75" fmla="*/ 234 h 3099"/>
              <a:gd name="TX76" fmla="*/ 2525 w 3493"/>
              <a:gd name="TY76" fmla="*/ 229 h 3099"/>
              <a:gd name="TX77" fmla="*/ 2464 w 3493"/>
              <a:gd name="TY77" fmla="*/ 229 h 3099"/>
              <a:gd name="TX78" fmla="*/ 2402 w 3493"/>
              <a:gd name="TY78" fmla="*/ 234 h 3099"/>
              <a:gd name="TX79" fmla="*/ 2340 w 3493"/>
              <a:gd name="TY79" fmla="*/ 243 h 3099"/>
              <a:gd name="TX80" fmla="*/ 2280 w 3493"/>
              <a:gd name="TY80" fmla="*/ 258 h 3099"/>
              <a:gd name="TX81" fmla="*/ 2221 w 3493"/>
              <a:gd name="TY81" fmla="*/ 277 h 3099"/>
              <a:gd name="TX82" fmla="*/ 2164 w 3493"/>
              <a:gd name="TY82" fmla="*/ 301 h 3099"/>
              <a:gd name="TX83" fmla="*/ 2108 w 3493"/>
              <a:gd name="TY83" fmla="*/ 331 h 3099"/>
              <a:gd name="TX84" fmla="*/ 2055 w 3493"/>
              <a:gd name="TY84" fmla="*/ 364 h 3099"/>
              <a:gd name="TX85" fmla="*/ 2003 w 3493"/>
              <a:gd name="TY85" fmla="*/ 403 h 3099"/>
              <a:gd name="TX86" fmla="*/ 1955 w 3493"/>
              <a:gd name="TY86" fmla="*/ 448 h 3099"/>
              <a:gd name="TX87" fmla="*/ 378 w 3493"/>
              <a:gd name="TY87" fmla="*/ 1972 h 3099"/>
              <a:gd name="TX88" fmla="*/ 341 w 3493"/>
              <a:gd name="TY88" fmla="*/ 2013 h 3099"/>
              <a:gd name="TX89" fmla="*/ 307 w 3493"/>
              <a:gd name="TY89" fmla="*/ 2057 h 3099"/>
              <a:gd name="TX90" fmla="*/ 280 w 3493"/>
              <a:gd name="TY90" fmla="*/ 2102 h 3099"/>
              <a:gd name="TX91" fmla="*/ 258 w 3493"/>
              <a:gd name="TY91" fmla="*/ 2149 h 3099"/>
              <a:gd name="TX92" fmla="*/ 241 w 3493"/>
              <a:gd name="TY92" fmla="*/ 2199 h 3099"/>
              <a:gd name="TX93" fmla="*/ 228 w 3493"/>
              <a:gd name="TY93" fmla="*/ 2248 h 3099"/>
              <a:gd name="TX94" fmla="*/ 220 w 3493"/>
              <a:gd name="TY94" fmla="*/ 2299 h 3099"/>
              <a:gd name="TX95" fmla="*/ 218 w 3493"/>
              <a:gd name="TY95" fmla="*/ 2350 h 3099"/>
              <a:gd name="TX96" fmla="*/ 220 w 3493"/>
              <a:gd name="TY96" fmla="*/ 2402 h 3099"/>
              <a:gd name="TX97" fmla="*/ 228 w 3493"/>
              <a:gd name="TY97" fmla="*/ 2452 h 3099"/>
              <a:gd name="TX98" fmla="*/ 241 w 3493"/>
              <a:gd name="TY98" fmla="*/ 2503 h 3099"/>
              <a:gd name="TX99" fmla="*/ 258 w 3493"/>
              <a:gd name="TY99" fmla="*/ 2551 h 3099"/>
              <a:gd name="TX100" fmla="*/ 280 w 3493"/>
              <a:gd name="TY100" fmla="*/ 2599 h 3099"/>
              <a:gd name="TX101" fmla="*/ 307 w 3493"/>
              <a:gd name="TY101" fmla="*/ 2644 h 3099"/>
              <a:gd name="TX102" fmla="*/ 341 w 3493"/>
              <a:gd name="TY102" fmla="*/ 2687 h 3099"/>
              <a:gd name="TX103" fmla="*/ 378 w 3493"/>
              <a:gd name="TY103" fmla="*/ 2728 h 3099"/>
              <a:gd name="TX104" fmla="*/ 419 w 3493"/>
              <a:gd name="TY104" fmla="*/ 2765 h 3099"/>
              <a:gd name="TX105" fmla="*/ 463 w 3493"/>
              <a:gd name="TY105" fmla="*/ 2796 h 3099"/>
              <a:gd name="TX106" fmla="*/ 509 w 3493"/>
              <a:gd name="TY106" fmla="*/ 2824 h 3099"/>
              <a:gd name="TX107" fmla="*/ 558 w 3493"/>
              <a:gd name="TY107" fmla="*/ 2846 h 3099"/>
              <a:gd name="TX108" fmla="*/ 608 w 3493"/>
              <a:gd name="TY108" fmla="*/ 2863 h 3099"/>
              <a:gd name="TX109" fmla="*/ 660 w 3493"/>
              <a:gd name="TY109" fmla="*/ 2874 h 3099"/>
              <a:gd name="TX110" fmla="*/ 711 w 3493"/>
              <a:gd name="TY110" fmla="*/ 2882 h 3099"/>
              <a:gd name="TX111" fmla="*/ 763 w 3493"/>
              <a:gd name="TY111" fmla="*/ 2885 h 3099"/>
              <a:gd name="TX112" fmla="*/ 816 w 3493"/>
              <a:gd name="TY112" fmla="*/ 2882 h 3099"/>
              <a:gd name="TX113" fmla="*/ 867 w 3493"/>
              <a:gd name="TY113" fmla="*/ 2874 h 3099"/>
              <a:gd name="TX114" fmla="*/ 919 w 3493"/>
              <a:gd name="TY114" fmla="*/ 2863 h 3099"/>
              <a:gd name="TX115" fmla="*/ 968 w 3493"/>
              <a:gd name="TY115" fmla="*/ 2846 h 3099"/>
              <a:gd name="TX116" fmla="*/ 1018 w 3493"/>
              <a:gd name="TY116" fmla="*/ 2824 h 3099"/>
              <a:gd name="TX117" fmla="*/ 1064 w 3493"/>
              <a:gd name="TY117" fmla="*/ 2796 h 3099"/>
              <a:gd name="TX118" fmla="*/ 1108 w 3493"/>
              <a:gd name="TY118" fmla="*/ 2765 h 3099"/>
              <a:gd name="TX119" fmla="*/ 1149 w 3493"/>
              <a:gd name="TY119" fmla="*/ 2728 h 3099"/>
              <a:gd name="TX120" fmla="*/ 2741 w 3493"/>
              <a:gd name="TY120" fmla="*/ 1187 h 3099"/>
              <a:gd name="TX121" fmla="*/ 2768 w 3493"/>
              <a:gd name="TY121" fmla="*/ 1158 h 3099"/>
              <a:gd name="TX122" fmla="*/ 2791 w 3493"/>
              <a:gd name="TY122" fmla="*/ 1125 h 3099"/>
              <a:gd name="TX123" fmla="*/ 2809 w 3493"/>
              <a:gd name="TY123" fmla="*/ 1091 h 3099"/>
              <a:gd name="TX124" fmla="*/ 2823 w 3493"/>
              <a:gd name="TY124" fmla="*/ 1055 h 3099"/>
              <a:gd name="TX125" fmla="*/ 2831 w 3493"/>
              <a:gd name="TY125" fmla="*/ 1018 h 3099"/>
              <a:gd name="TX126" fmla="*/ 2837 w 3493"/>
              <a:gd name="TY126" fmla="*/ 980 h 3099"/>
              <a:gd name="TX127" fmla="*/ 2837 w 3493"/>
              <a:gd name="TY127" fmla="*/ 942 h 3099"/>
              <a:gd name="TX128" fmla="*/ 2831 w 3493"/>
              <a:gd name="TY128" fmla="*/ 904 h 3099"/>
              <a:gd name="TX129" fmla="*/ 2823 w 3493"/>
              <a:gd name="TY129" fmla="*/ 867 h 3099"/>
              <a:gd name="TX130" fmla="*/ 2809 w 3493"/>
              <a:gd name="TY130" fmla="*/ 832 h 3099"/>
              <a:gd name="TX131" fmla="*/ 2791 w 3493"/>
              <a:gd name="TY131" fmla="*/ 797 h 3099"/>
              <a:gd name="TX132" fmla="*/ 2768 w 3493"/>
              <a:gd name="TY132" fmla="*/ 764 h 3099"/>
              <a:gd name="TX133" fmla="*/ 2741 w 3493"/>
              <a:gd name="TY133" fmla="*/ 734 h 3099"/>
              <a:gd name="TX134" fmla="*/ 2710 w 3493"/>
              <a:gd name="TY134" fmla="*/ 707 h 3099"/>
              <a:gd name="TX135" fmla="*/ 2677 w 3493"/>
              <a:gd name="TY135" fmla="*/ 685 h 3099"/>
              <a:gd name="TX136" fmla="*/ 2642 w 3493"/>
              <a:gd name="TY136" fmla="*/ 668 h 3099"/>
              <a:gd name="TX137" fmla="*/ 2605 w 3493"/>
              <a:gd name="TY137" fmla="*/ 654 h 3099"/>
              <a:gd name="TX138" fmla="*/ 2567 w 3493"/>
              <a:gd name="TY138" fmla="*/ 645 h 3099"/>
              <a:gd name="TX139" fmla="*/ 2528 w 3493"/>
              <a:gd name="TY139" fmla="*/ 641 h 3099"/>
              <a:gd name="TX140" fmla="*/ 2490 w 3493"/>
              <a:gd name="TY140" fmla="*/ 641 h 3099"/>
              <a:gd name="TX141" fmla="*/ 2452 w 3493"/>
              <a:gd name="TY141" fmla="*/ 645 h 3099"/>
              <a:gd name="TX142" fmla="*/ 2415 w 3493"/>
              <a:gd name="TY142" fmla="*/ 654 h 3099"/>
              <a:gd name="TX143" fmla="*/ 2377 w 3493"/>
              <a:gd name="TY143" fmla="*/ 668 h 3099"/>
              <a:gd name="TX144" fmla="*/ 2343 w 3493"/>
              <a:gd name="TY144" fmla="*/ 685 h 3099"/>
              <a:gd name="TX145" fmla="*/ 2309 w 3493"/>
              <a:gd name="TY145" fmla="*/ 707 h 3099"/>
              <a:gd name="TX146" fmla="*/ 2278 w 3493"/>
              <a:gd name="TY146" fmla="*/ 734 h 3099"/>
              <a:gd name="TX147" fmla="*/ 1082 w 3493"/>
              <a:gd name="TY147" fmla="*/ 1906 h 3099"/>
              <a:gd name="TX148" fmla="*/ 1062 w 3493"/>
              <a:gd name="TY148" fmla="*/ 1922 h 3099"/>
              <a:gd name="TX149" fmla="*/ 1040 w 3493"/>
              <a:gd name="TY149" fmla="*/ 1931 h 3099"/>
              <a:gd name="TX150" fmla="*/ 1017 w 3493"/>
              <a:gd name="TY150" fmla="*/ 1937 h 3099"/>
              <a:gd name="TX151" fmla="*/ 992 w 3493"/>
              <a:gd name="TY151" fmla="*/ 1937 h 3099"/>
              <a:gd name="TX152" fmla="*/ 969 w 3493"/>
              <a:gd name="TY152" fmla="*/ 1931 h 3099"/>
              <a:gd name="TX153" fmla="*/ 947 w 3493"/>
              <a:gd name="TY153" fmla="*/ 1922 h 3099"/>
              <a:gd name="TX154" fmla="*/ 927 w 3493"/>
              <a:gd name="TY154" fmla="*/ 1906 h 3099"/>
              <a:gd name="TX155" fmla="*/ 911 w 3493"/>
              <a:gd name="TY155" fmla="*/ 1887 h 3099"/>
              <a:gd name="TX156" fmla="*/ 900 w 3493"/>
              <a:gd name="TY156" fmla="*/ 1865 h 3099"/>
              <a:gd name="TX157" fmla="*/ 896 w 3493"/>
              <a:gd name="TY157" fmla="*/ 1842 h 3099"/>
              <a:gd name="TX158" fmla="*/ 896 w 3493"/>
              <a:gd name="TY158" fmla="*/ 1819 h 3099"/>
              <a:gd name="TX159" fmla="*/ 900 w 3493"/>
              <a:gd name="TY159" fmla="*/ 1796 h 3099"/>
              <a:gd name="TX160" fmla="*/ 911 w 3493"/>
              <a:gd name="TY160" fmla="*/ 1775 h 3099"/>
              <a:gd name="TX161" fmla="*/ 927 w 3493"/>
              <a:gd name="TY161" fmla="*/ 1755 h 3099"/>
              <a:gd name="TX162" fmla="*/ 2123 w 3493"/>
              <a:gd name="TY162" fmla="*/ 583 h 3099"/>
              <a:gd name="TX163" fmla="*/ 2165 w 3493"/>
              <a:gd name="TY163" fmla="*/ 546 h 3099"/>
              <a:gd name="TX164" fmla="*/ 2209 w 3493"/>
              <a:gd name="TY164" fmla="*/ 515 h 3099"/>
              <a:gd name="TX165" fmla="*/ 2255 w 3493"/>
              <a:gd name="TY165" fmla="*/ 488 h 3099"/>
              <a:gd name="TX166" fmla="*/ 2304 w 3493"/>
              <a:gd name="TY166" fmla="*/ 465 h 3099"/>
              <a:gd name="TX167" fmla="*/ 2354 w 3493"/>
              <a:gd name="TY167" fmla="*/ 449 h 3099"/>
              <a:gd name="TX168" fmla="*/ 2405 w 3493"/>
              <a:gd name="TY168" fmla="*/ 436 h 3099"/>
              <a:gd name="TX169" fmla="*/ 2457 w 3493"/>
              <a:gd name="TY169" fmla="*/ 429 h 3099"/>
              <a:gd name="TX170" fmla="*/ 2509 w 3493"/>
              <a:gd name="TY170" fmla="*/ 427 h 3099"/>
              <a:gd name="TX171" fmla="*/ 2562 w 3493"/>
              <a:gd name="TY171" fmla="*/ 429 h 3099"/>
              <a:gd name="TX172" fmla="*/ 2613 w 3493"/>
              <a:gd name="TY172" fmla="*/ 436 h 3099"/>
              <a:gd name="TX173" fmla="*/ 2665 w 3493"/>
              <a:gd name="TY173" fmla="*/ 449 h 3099"/>
              <a:gd name="TX174" fmla="*/ 2714 w 3493"/>
              <a:gd name="TY174" fmla="*/ 465 h 3099"/>
              <a:gd name="TX175" fmla="*/ 2763 w 3493"/>
              <a:gd name="TY175" fmla="*/ 488 h 3099"/>
              <a:gd name="TX176" fmla="*/ 2810 w 3493"/>
              <a:gd name="TY176" fmla="*/ 515 h 3099"/>
              <a:gd name="TX177" fmla="*/ 2854 w 3493"/>
              <a:gd name="TY177" fmla="*/ 546 h 3099"/>
              <a:gd name="TX178" fmla="*/ 2895 w 3493"/>
              <a:gd name="TY178" fmla="*/ 583 h 3099"/>
              <a:gd name="TX179" fmla="*/ 2932 w 3493"/>
              <a:gd name="TY179" fmla="*/ 623 h 3099"/>
              <a:gd name="TX180" fmla="*/ 2965 w 3493"/>
              <a:gd name="TY180" fmla="*/ 666 h 3099"/>
              <a:gd name="TX181" fmla="*/ 2993 w 3493"/>
              <a:gd name="TY181" fmla="*/ 713 h 3099"/>
              <a:gd name="TX182" fmla="*/ 3015 w 3493"/>
              <a:gd name="TY182" fmla="*/ 760 h 3099"/>
              <a:gd name="TX183" fmla="*/ 3032 w 3493"/>
              <a:gd name="TY183" fmla="*/ 809 h 3099"/>
              <a:gd name="TX184" fmla="*/ 3045 w 3493"/>
              <a:gd name="TY184" fmla="*/ 859 h 3099"/>
              <a:gd name="TX185" fmla="*/ 3053 w 3493"/>
              <a:gd name="TY185" fmla="*/ 910 h 3099"/>
              <a:gd name="TX186" fmla="*/ 3055 w 3493"/>
              <a:gd name="TY186" fmla="*/ 961 h 3099"/>
              <a:gd name="TX187" fmla="*/ 3053 w 3493"/>
              <a:gd name="TY187" fmla="*/ 1012 h 3099"/>
              <a:gd name="TX188" fmla="*/ 3045 w 3493"/>
              <a:gd name="TY188" fmla="*/ 1063 h 3099"/>
              <a:gd name="TX189" fmla="*/ 3032 w 3493"/>
              <a:gd name="TY189" fmla="*/ 1113 h 3099"/>
              <a:gd name="TX190" fmla="*/ 3015 w 3493"/>
              <a:gd name="TY190" fmla="*/ 1162 h 3099"/>
              <a:gd name="TX191" fmla="*/ 2993 w 3493"/>
              <a:gd name="TY191" fmla="*/ 1209 h 3099"/>
              <a:gd name="TX192" fmla="*/ 2965 w 3493"/>
              <a:gd name="TY192" fmla="*/ 1255 h 3099"/>
              <a:gd name="TX193" fmla="*/ 2932 w 3493"/>
              <a:gd name="TY193" fmla="*/ 1298 h 3099"/>
              <a:gd name="TX194" fmla="*/ 2895 w 3493"/>
              <a:gd name="TY194" fmla="*/ 1339 h 3099"/>
              <a:gd name="TX195" fmla="*/ 1303 w 3493"/>
              <a:gd name="TY195" fmla="*/ 2879 h 3099"/>
              <a:gd name="TX196" fmla="*/ 1255 w 3493"/>
              <a:gd name="TY196" fmla="*/ 2923 h 3099"/>
              <a:gd name="TX197" fmla="*/ 1203 w 3493"/>
              <a:gd name="TY197" fmla="*/ 2962 h 3099"/>
              <a:gd name="TX198" fmla="*/ 1150 w 3493"/>
              <a:gd name="TY198" fmla="*/ 2995 h 3099"/>
              <a:gd name="TX199" fmla="*/ 1094 w 3493"/>
              <a:gd name="TY199" fmla="*/ 3025 h 3099"/>
              <a:gd name="TX200" fmla="*/ 1036 w 3493"/>
              <a:gd name="TY200" fmla="*/ 3049 h 3099"/>
              <a:gd name="TX201" fmla="*/ 977 w 3493"/>
              <a:gd name="TY201" fmla="*/ 3068 h 3099"/>
              <a:gd name="TX202" fmla="*/ 917 w 3493"/>
              <a:gd name="TY202" fmla="*/ 3083 h 3099"/>
              <a:gd name="TX203" fmla="*/ 855 w 3493"/>
              <a:gd name="TY203" fmla="*/ 3092 h 3099"/>
              <a:gd name="TX204" fmla="*/ 794 w 3493"/>
              <a:gd name="TY204" fmla="*/ 3097 h 3099"/>
              <a:gd name="TX205" fmla="*/ 733 w 3493"/>
              <a:gd name="TY205" fmla="*/ 3097 h 3099"/>
              <a:gd name="TX206" fmla="*/ 671 w 3493"/>
              <a:gd name="TY206" fmla="*/ 3092 h 3099"/>
              <a:gd name="TX207" fmla="*/ 609 w 3493"/>
              <a:gd name="TY207" fmla="*/ 3083 h 3099"/>
              <a:gd name="TX208" fmla="*/ 549 w 3493"/>
              <a:gd name="TY208" fmla="*/ 3068 h 3099"/>
              <a:gd name="TX209" fmla="*/ 490 w 3493"/>
              <a:gd name="TY209" fmla="*/ 3049 h 3099"/>
              <a:gd name="TX210" fmla="*/ 433 w 3493"/>
              <a:gd name="TY210" fmla="*/ 3025 h 3099"/>
              <a:gd name="TX211" fmla="*/ 377 w 3493"/>
              <a:gd name="TY211" fmla="*/ 2995 h 3099"/>
              <a:gd name="TX212" fmla="*/ 323 w 3493"/>
              <a:gd name="TY212" fmla="*/ 2962 h 3099"/>
              <a:gd name="TX213" fmla="*/ 272 w 3493"/>
              <a:gd name="TY213" fmla="*/ 2923 h 3099"/>
              <a:gd name="TX214" fmla="*/ 224 w 3493"/>
              <a:gd name="TY214" fmla="*/ 2879 h 3099"/>
              <a:gd name="TX215" fmla="*/ 178 w 3493"/>
              <a:gd name="TY215" fmla="*/ 2832 h 3099"/>
              <a:gd name="TX216" fmla="*/ 139 w 3493"/>
              <a:gd name="TY216" fmla="*/ 2782 h 3099"/>
              <a:gd name="TX217" fmla="*/ 104 w 3493"/>
              <a:gd name="TY217" fmla="*/ 2729 h 3099"/>
              <a:gd name="TX218" fmla="*/ 75 w 3493"/>
              <a:gd name="TY218" fmla="*/ 2674 h 3099"/>
              <a:gd name="TX219" fmla="*/ 51 w 3493"/>
              <a:gd name="TY219" fmla="*/ 2617 h 3099"/>
              <a:gd name="TX220" fmla="*/ 30 w 3493"/>
              <a:gd name="TY220" fmla="*/ 2560 h 3099"/>
              <a:gd name="TX221" fmla="*/ 15 w 3493"/>
              <a:gd name="TY221" fmla="*/ 2501 h 3099"/>
              <a:gd name="TX222" fmla="*/ 5 w 3493"/>
              <a:gd name="TY222" fmla="*/ 2441 h 3099"/>
              <a:gd name="TX223" fmla="*/ 0 w 3493"/>
              <a:gd name="TY223" fmla="*/ 2381 h 3099"/>
              <a:gd name="TX224" fmla="*/ 0 w 3493"/>
              <a:gd name="TY224" fmla="*/ 2321 h 3099"/>
              <a:gd name="TX225" fmla="*/ 5 w 3493"/>
              <a:gd name="TY225" fmla="*/ 2260 h 3099"/>
              <a:gd name="TX226" fmla="*/ 15 w 3493"/>
              <a:gd name="TY226" fmla="*/ 2200 h 3099"/>
              <a:gd name="TX227" fmla="*/ 30 w 3493"/>
              <a:gd name="TY227" fmla="*/ 2141 h 3099"/>
              <a:gd name="TX228" fmla="*/ 51 w 3493"/>
              <a:gd name="TY228" fmla="*/ 2083 h 3099"/>
              <a:gd name="TX229" fmla="*/ 75 w 3493"/>
              <a:gd name="TY229" fmla="*/ 2027 h 3099"/>
              <a:gd name="TX230" fmla="*/ 104 w 3493"/>
              <a:gd name="TY230" fmla="*/ 1972 h 3099"/>
              <a:gd name="TX231" fmla="*/ 139 w 3493"/>
              <a:gd name="TY231" fmla="*/ 1920 h 3099"/>
              <a:gd name="TX232" fmla="*/ 178 w 3493"/>
              <a:gd name="TY232" fmla="*/ 1869 h 3099"/>
              <a:gd name="TX233" fmla="*/ 224 w 3493"/>
              <a:gd name="TY233" fmla="*/ 1822 h 3099"/>
              <a:gd name="TX234" fmla="*/ 1815 w 3493"/>
              <a:gd name="TY234" fmla="*/ 281 h 3099"/>
              <a:gd name="TX235" fmla="*/ 1872 w 3493"/>
              <a:gd name="TY235" fmla="*/ 230 h 3099"/>
              <a:gd name="TX236" fmla="*/ 1931 w 3493"/>
              <a:gd name="TY236" fmla="*/ 183 h 3099"/>
              <a:gd name="TX237" fmla="*/ 1992 w 3493"/>
              <a:gd name="TY237" fmla="*/ 143 h 3099"/>
              <a:gd name="TX238" fmla="*/ 2057 w 3493"/>
              <a:gd name="TY238" fmla="*/ 108 h 3099"/>
              <a:gd name="TX239" fmla="*/ 2123 w 3493"/>
              <a:gd name="TY239" fmla="*/ 76 h 3099"/>
              <a:gd name="TX240" fmla="*/ 2191 w 3493"/>
              <a:gd name="TY240" fmla="*/ 51 h 3099"/>
              <a:gd name="TX241" fmla="*/ 2261 w 3493"/>
              <a:gd name="TY241" fmla="*/ 31 h 3099"/>
              <a:gd name="TX242" fmla="*/ 2331 w 3493"/>
              <a:gd name="TY242" fmla="*/ 15 h 3099"/>
              <a:gd name="TX243" fmla="*/ 2402 w 3493"/>
              <a:gd name="TY243" fmla="*/ 5 h 3099"/>
              <a:gd name="TX244" fmla="*/ 2474 w 3493"/>
              <a:gd name="TY244" fmla="*/ 0 h 30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3" h="3099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6723380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8.4.3 변이형 오토인코더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793750" y="1746250"/>
            <a:ext cx="1109726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3" name="텍스트 상자 22"/>
          <p:cNvSpPr txBox="1">
            <a:spLocks/>
          </p:cNvSpPr>
          <p:nvPr/>
        </p:nvSpPr>
        <p:spPr>
          <a:xfrm>
            <a:off x="396875" y="1079500"/>
            <a:ext cx="535051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</a:rPr>
              <a:t>코드 8-26 VAE 손실을 계산하기 위해 직접 만든 층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27" name="텍스트 상자 26"/>
          <p:cNvSpPr txBox="1">
            <a:spLocks/>
          </p:cNvSpPr>
          <p:nvPr/>
        </p:nvSpPr>
        <p:spPr>
          <a:xfrm>
            <a:off x="7136130" y="1071880"/>
            <a:ext cx="535051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</a:rPr>
              <a:t>코드 8-27 VAE 훈련하기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pic>
        <p:nvPicPr>
          <p:cNvPr id="31" name="그림 30" descr="C:/Users/ehdal/AppData/Roaming/PolarisOffice/ETemp/11952_16561328/fImage31588512986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75" y="1388110"/>
            <a:ext cx="6414135" cy="369252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32" name="그림 31" descr="C:/Users/ehdal/AppData/Roaming/PolarisOffice/ETemp/11952_16561328/fImage31535515729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0" y="1387475"/>
            <a:ext cx="4477385" cy="370903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09181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035" cy="248285"/>
          </a:xfrm>
          <a:custGeom>
            <a:avLst/>
            <a:gdLst>
              <a:gd name="TX0" fmla="*/ 2474 w 3493"/>
              <a:gd name="TY0" fmla="*/ 0 h 3099"/>
              <a:gd name="TX1" fmla="*/ 2546 w 3493"/>
              <a:gd name="TY1" fmla="*/ 0 h 3099"/>
              <a:gd name="TX2" fmla="*/ 2618 w 3493"/>
              <a:gd name="TY2" fmla="*/ 5 h 3099"/>
              <a:gd name="TX3" fmla="*/ 2689 w 3493"/>
              <a:gd name="TY3" fmla="*/ 15 h 3099"/>
              <a:gd name="TX4" fmla="*/ 2758 w 3493"/>
              <a:gd name="TY4" fmla="*/ 31 h 3099"/>
              <a:gd name="TX5" fmla="*/ 2828 w 3493"/>
              <a:gd name="TY5" fmla="*/ 51 h 3099"/>
              <a:gd name="TX6" fmla="*/ 2896 w 3493"/>
              <a:gd name="TY6" fmla="*/ 76 h 3099"/>
              <a:gd name="TX7" fmla="*/ 2963 w 3493"/>
              <a:gd name="TY7" fmla="*/ 108 h 3099"/>
              <a:gd name="TX8" fmla="*/ 3026 w 3493"/>
              <a:gd name="TY8" fmla="*/ 143 h 3099"/>
              <a:gd name="TX9" fmla="*/ 3088 w 3493"/>
              <a:gd name="TY9" fmla="*/ 183 h 3099"/>
              <a:gd name="TX10" fmla="*/ 3147 w 3493"/>
              <a:gd name="TY10" fmla="*/ 230 h 3099"/>
              <a:gd name="TX11" fmla="*/ 3204 w 3493"/>
              <a:gd name="TY11" fmla="*/ 281 h 3099"/>
              <a:gd name="TX12" fmla="*/ 3256 w 3493"/>
              <a:gd name="TY12" fmla="*/ 336 h 3099"/>
              <a:gd name="TX13" fmla="*/ 3303 w 3493"/>
              <a:gd name="TY13" fmla="*/ 394 h 3099"/>
              <a:gd name="TX14" fmla="*/ 3345 w 3493"/>
              <a:gd name="TY14" fmla="*/ 455 h 3099"/>
              <a:gd name="TX15" fmla="*/ 3382 w 3493"/>
              <a:gd name="TY15" fmla="*/ 518 h 3099"/>
              <a:gd name="TX16" fmla="*/ 3413 w 3493"/>
              <a:gd name="TY16" fmla="*/ 582 h 3099"/>
              <a:gd name="TX17" fmla="*/ 3439 w 3493"/>
              <a:gd name="TY17" fmla="*/ 650 h 3099"/>
              <a:gd name="TX18" fmla="*/ 3460 w 3493"/>
              <a:gd name="TY18" fmla="*/ 717 h 3099"/>
              <a:gd name="TX19" fmla="*/ 3475 w 3493"/>
              <a:gd name="TY19" fmla="*/ 786 h 3099"/>
              <a:gd name="TX20" fmla="*/ 3486 w 3493"/>
              <a:gd name="TY20" fmla="*/ 856 h 3099"/>
              <a:gd name="TX21" fmla="*/ 3491 w 3493"/>
              <a:gd name="TY21" fmla="*/ 926 h 3099"/>
              <a:gd name="TX22" fmla="*/ 3491 w 3493"/>
              <a:gd name="TY22" fmla="*/ 996 h 3099"/>
              <a:gd name="TX23" fmla="*/ 3486 w 3493"/>
              <a:gd name="TY23" fmla="*/ 1066 h 3099"/>
              <a:gd name="TX24" fmla="*/ 3475 w 3493"/>
              <a:gd name="TY24" fmla="*/ 1136 h 3099"/>
              <a:gd name="TX25" fmla="*/ 3460 w 3493"/>
              <a:gd name="TY25" fmla="*/ 1205 h 3099"/>
              <a:gd name="TX26" fmla="*/ 3439 w 3493"/>
              <a:gd name="TY26" fmla="*/ 1273 h 3099"/>
              <a:gd name="TX27" fmla="*/ 3413 w 3493"/>
              <a:gd name="TY27" fmla="*/ 1339 h 3099"/>
              <a:gd name="TX28" fmla="*/ 3382 w 3493"/>
              <a:gd name="TY28" fmla="*/ 1404 h 3099"/>
              <a:gd name="TX29" fmla="*/ 3345 w 3493"/>
              <a:gd name="TY29" fmla="*/ 1467 h 3099"/>
              <a:gd name="TX30" fmla="*/ 3303 w 3493"/>
              <a:gd name="TY30" fmla="*/ 1528 h 3099"/>
              <a:gd name="TX31" fmla="*/ 3256 w 3493"/>
              <a:gd name="TY31" fmla="*/ 1586 h 3099"/>
              <a:gd name="TX32" fmla="*/ 3204 w 3493"/>
              <a:gd name="TY32" fmla="*/ 1641 h 3099"/>
              <a:gd name="TX33" fmla="*/ 2007 w 3493"/>
              <a:gd name="TY33" fmla="*/ 2813 h 3099"/>
              <a:gd name="TX34" fmla="*/ 1988 w 3493"/>
              <a:gd name="TY34" fmla="*/ 2828 h 3099"/>
              <a:gd name="TX35" fmla="*/ 1965 w 3493"/>
              <a:gd name="TY35" fmla="*/ 2838 h 3099"/>
              <a:gd name="TX36" fmla="*/ 1942 w 3493"/>
              <a:gd name="TY36" fmla="*/ 2844 h 3099"/>
              <a:gd name="TX37" fmla="*/ 1918 w 3493"/>
              <a:gd name="TY37" fmla="*/ 2844 h 3099"/>
              <a:gd name="TX38" fmla="*/ 1894 w 3493"/>
              <a:gd name="TY38" fmla="*/ 2838 h 3099"/>
              <a:gd name="TX39" fmla="*/ 1873 w 3493"/>
              <a:gd name="TY39" fmla="*/ 2828 h 3099"/>
              <a:gd name="TX40" fmla="*/ 1853 w 3493"/>
              <a:gd name="TY40" fmla="*/ 2813 h 3099"/>
              <a:gd name="TX41" fmla="*/ 1837 w 3493"/>
              <a:gd name="TY41" fmla="*/ 2793 h 3099"/>
              <a:gd name="TX42" fmla="*/ 1827 w 3493"/>
              <a:gd name="TY42" fmla="*/ 2772 h 3099"/>
              <a:gd name="TX43" fmla="*/ 1821 w 3493"/>
              <a:gd name="TY43" fmla="*/ 2749 h 3099"/>
              <a:gd name="TX44" fmla="*/ 1821 w 3493"/>
              <a:gd name="TY44" fmla="*/ 2726 h 3099"/>
              <a:gd name="TX45" fmla="*/ 1827 w 3493"/>
              <a:gd name="TY45" fmla="*/ 2703 h 3099"/>
              <a:gd name="TX46" fmla="*/ 1837 w 3493"/>
              <a:gd name="TY46" fmla="*/ 2681 h 3099"/>
              <a:gd name="TX47" fmla="*/ 1853 w 3493"/>
              <a:gd name="TY47" fmla="*/ 2662 h 3099"/>
              <a:gd name="TX48" fmla="*/ 3035 w 3493"/>
              <a:gd name="TY48" fmla="*/ 1505 h 3099"/>
              <a:gd name="TX49" fmla="*/ 3079 w 3493"/>
              <a:gd name="TY49" fmla="*/ 1458 h 3099"/>
              <a:gd name="TX50" fmla="*/ 3118 w 3493"/>
              <a:gd name="TY50" fmla="*/ 1407 h 3099"/>
              <a:gd name="TX51" fmla="*/ 3153 w 3493"/>
              <a:gd name="TY51" fmla="*/ 1355 h 3099"/>
              <a:gd name="TX52" fmla="*/ 3183 w 3493"/>
              <a:gd name="TY52" fmla="*/ 1300 h 3099"/>
              <a:gd name="TX53" fmla="*/ 3208 w 3493"/>
              <a:gd name="TY53" fmla="*/ 1243 h 3099"/>
              <a:gd name="TX54" fmla="*/ 3228 w 3493"/>
              <a:gd name="TY54" fmla="*/ 1185 h 3099"/>
              <a:gd name="TX55" fmla="*/ 3242 w 3493"/>
              <a:gd name="TY55" fmla="*/ 1126 h 3099"/>
              <a:gd name="TX56" fmla="*/ 3253 w 3493"/>
              <a:gd name="TY56" fmla="*/ 1066 h 3099"/>
              <a:gd name="TX57" fmla="*/ 3257 w 3493"/>
              <a:gd name="TY57" fmla="*/ 1006 h 3099"/>
              <a:gd name="TX58" fmla="*/ 3257 w 3493"/>
              <a:gd name="TY58" fmla="*/ 946 h 3099"/>
              <a:gd name="TX59" fmla="*/ 3253 w 3493"/>
              <a:gd name="TY59" fmla="*/ 885 h 3099"/>
              <a:gd name="TX60" fmla="*/ 3242 w 3493"/>
              <a:gd name="TY60" fmla="*/ 826 h 3099"/>
              <a:gd name="TX61" fmla="*/ 3228 w 3493"/>
              <a:gd name="TY61" fmla="*/ 766 h 3099"/>
              <a:gd name="TX62" fmla="*/ 3208 w 3493"/>
              <a:gd name="TY62" fmla="*/ 709 h 3099"/>
              <a:gd name="TX63" fmla="*/ 3183 w 3493"/>
              <a:gd name="TY63" fmla="*/ 653 h 3099"/>
              <a:gd name="TX64" fmla="*/ 3153 w 3493"/>
              <a:gd name="TY64" fmla="*/ 598 h 3099"/>
              <a:gd name="TX65" fmla="*/ 3118 w 3493"/>
              <a:gd name="TY65" fmla="*/ 545 h 3099"/>
              <a:gd name="TX66" fmla="*/ 3079 w 3493"/>
              <a:gd name="TY66" fmla="*/ 495 h 3099"/>
              <a:gd name="TX67" fmla="*/ 3035 w 3493"/>
              <a:gd name="TY67" fmla="*/ 448 h 3099"/>
              <a:gd name="TX68" fmla="*/ 2985 w 3493"/>
              <a:gd name="TY68" fmla="*/ 403 h 3099"/>
              <a:gd name="TX69" fmla="*/ 2935 w 3493"/>
              <a:gd name="TY69" fmla="*/ 364 h 3099"/>
              <a:gd name="TX70" fmla="*/ 2881 w 3493"/>
              <a:gd name="TY70" fmla="*/ 331 h 3099"/>
              <a:gd name="TX71" fmla="*/ 2825 w 3493"/>
              <a:gd name="TY71" fmla="*/ 301 h 3099"/>
              <a:gd name="TX72" fmla="*/ 2767 w 3493"/>
              <a:gd name="TY72" fmla="*/ 277 h 3099"/>
              <a:gd name="TX73" fmla="*/ 2708 w 3493"/>
              <a:gd name="TY73" fmla="*/ 258 h 3099"/>
              <a:gd name="TX74" fmla="*/ 2648 w 3493"/>
              <a:gd name="TY74" fmla="*/ 243 h 3099"/>
              <a:gd name="TX75" fmla="*/ 2586 w 3493"/>
              <a:gd name="TY75" fmla="*/ 234 h 3099"/>
              <a:gd name="TX76" fmla="*/ 2525 w 3493"/>
              <a:gd name="TY76" fmla="*/ 229 h 3099"/>
              <a:gd name="TX77" fmla="*/ 2464 w 3493"/>
              <a:gd name="TY77" fmla="*/ 229 h 3099"/>
              <a:gd name="TX78" fmla="*/ 2402 w 3493"/>
              <a:gd name="TY78" fmla="*/ 234 h 3099"/>
              <a:gd name="TX79" fmla="*/ 2340 w 3493"/>
              <a:gd name="TY79" fmla="*/ 243 h 3099"/>
              <a:gd name="TX80" fmla="*/ 2280 w 3493"/>
              <a:gd name="TY80" fmla="*/ 258 h 3099"/>
              <a:gd name="TX81" fmla="*/ 2221 w 3493"/>
              <a:gd name="TY81" fmla="*/ 277 h 3099"/>
              <a:gd name="TX82" fmla="*/ 2164 w 3493"/>
              <a:gd name="TY82" fmla="*/ 301 h 3099"/>
              <a:gd name="TX83" fmla="*/ 2108 w 3493"/>
              <a:gd name="TY83" fmla="*/ 331 h 3099"/>
              <a:gd name="TX84" fmla="*/ 2055 w 3493"/>
              <a:gd name="TY84" fmla="*/ 364 h 3099"/>
              <a:gd name="TX85" fmla="*/ 2003 w 3493"/>
              <a:gd name="TY85" fmla="*/ 403 h 3099"/>
              <a:gd name="TX86" fmla="*/ 1955 w 3493"/>
              <a:gd name="TY86" fmla="*/ 448 h 3099"/>
              <a:gd name="TX87" fmla="*/ 378 w 3493"/>
              <a:gd name="TY87" fmla="*/ 1972 h 3099"/>
              <a:gd name="TX88" fmla="*/ 341 w 3493"/>
              <a:gd name="TY88" fmla="*/ 2013 h 3099"/>
              <a:gd name="TX89" fmla="*/ 307 w 3493"/>
              <a:gd name="TY89" fmla="*/ 2057 h 3099"/>
              <a:gd name="TX90" fmla="*/ 280 w 3493"/>
              <a:gd name="TY90" fmla="*/ 2102 h 3099"/>
              <a:gd name="TX91" fmla="*/ 258 w 3493"/>
              <a:gd name="TY91" fmla="*/ 2149 h 3099"/>
              <a:gd name="TX92" fmla="*/ 241 w 3493"/>
              <a:gd name="TY92" fmla="*/ 2199 h 3099"/>
              <a:gd name="TX93" fmla="*/ 228 w 3493"/>
              <a:gd name="TY93" fmla="*/ 2248 h 3099"/>
              <a:gd name="TX94" fmla="*/ 220 w 3493"/>
              <a:gd name="TY94" fmla="*/ 2299 h 3099"/>
              <a:gd name="TX95" fmla="*/ 218 w 3493"/>
              <a:gd name="TY95" fmla="*/ 2350 h 3099"/>
              <a:gd name="TX96" fmla="*/ 220 w 3493"/>
              <a:gd name="TY96" fmla="*/ 2402 h 3099"/>
              <a:gd name="TX97" fmla="*/ 228 w 3493"/>
              <a:gd name="TY97" fmla="*/ 2452 h 3099"/>
              <a:gd name="TX98" fmla="*/ 241 w 3493"/>
              <a:gd name="TY98" fmla="*/ 2503 h 3099"/>
              <a:gd name="TX99" fmla="*/ 258 w 3493"/>
              <a:gd name="TY99" fmla="*/ 2551 h 3099"/>
              <a:gd name="TX100" fmla="*/ 280 w 3493"/>
              <a:gd name="TY100" fmla="*/ 2599 h 3099"/>
              <a:gd name="TX101" fmla="*/ 307 w 3493"/>
              <a:gd name="TY101" fmla="*/ 2644 h 3099"/>
              <a:gd name="TX102" fmla="*/ 341 w 3493"/>
              <a:gd name="TY102" fmla="*/ 2687 h 3099"/>
              <a:gd name="TX103" fmla="*/ 378 w 3493"/>
              <a:gd name="TY103" fmla="*/ 2728 h 3099"/>
              <a:gd name="TX104" fmla="*/ 419 w 3493"/>
              <a:gd name="TY104" fmla="*/ 2765 h 3099"/>
              <a:gd name="TX105" fmla="*/ 463 w 3493"/>
              <a:gd name="TY105" fmla="*/ 2796 h 3099"/>
              <a:gd name="TX106" fmla="*/ 509 w 3493"/>
              <a:gd name="TY106" fmla="*/ 2824 h 3099"/>
              <a:gd name="TX107" fmla="*/ 558 w 3493"/>
              <a:gd name="TY107" fmla="*/ 2846 h 3099"/>
              <a:gd name="TX108" fmla="*/ 608 w 3493"/>
              <a:gd name="TY108" fmla="*/ 2863 h 3099"/>
              <a:gd name="TX109" fmla="*/ 660 w 3493"/>
              <a:gd name="TY109" fmla="*/ 2874 h 3099"/>
              <a:gd name="TX110" fmla="*/ 711 w 3493"/>
              <a:gd name="TY110" fmla="*/ 2882 h 3099"/>
              <a:gd name="TX111" fmla="*/ 763 w 3493"/>
              <a:gd name="TY111" fmla="*/ 2885 h 3099"/>
              <a:gd name="TX112" fmla="*/ 816 w 3493"/>
              <a:gd name="TY112" fmla="*/ 2882 h 3099"/>
              <a:gd name="TX113" fmla="*/ 867 w 3493"/>
              <a:gd name="TY113" fmla="*/ 2874 h 3099"/>
              <a:gd name="TX114" fmla="*/ 919 w 3493"/>
              <a:gd name="TY114" fmla="*/ 2863 h 3099"/>
              <a:gd name="TX115" fmla="*/ 968 w 3493"/>
              <a:gd name="TY115" fmla="*/ 2846 h 3099"/>
              <a:gd name="TX116" fmla="*/ 1018 w 3493"/>
              <a:gd name="TY116" fmla="*/ 2824 h 3099"/>
              <a:gd name="TX117" fmla="*/ 1064 w 3493"/>
              <a:gd name="TY117" fmla="*/ 2796 h 3099"/>
              <a:gd name="TX118" fmla="*/ 1108 w 3493"/>
              <a:gd name="TY118" fmla="*/ 2765 h 3099"/>
              <a:gd name="TX119" fmla="*/ 1149 w 3493"/>
              <a:gd name="TY119" fmla="*/ 2728 h 3099"/>
              <a:gd name="TX120" fmla="*/ 2741 w 3493"/>
              <a:gd name="TY120" fmla="*/ 1187 h 3099"/>
              <a:gd name="TX121" fmla="*/ 2768 w 3493"/>
              <a:gd name="TY121" fmla="*/ 1158 h 3099"/>
              <a:gd name="TX122" fmla="*/ 2791 w 3493"/>
              <a:gd name="TY122" fmla="*/ 1125 h 3099"/>
              <a:gd name="TX123" fmla="*/ 2809 w 3493"/>
              <a:gd name="TY123" fmla="*/ 1091 h 3099"/>
              <a:gd name="TX124" fmla="*/ 2823 w 3493"/>
              <a:gd name="TY124" fmla="*/ 1055 h 3099"/>
              <a:gd name="TX125" fmla="*/ 2831 w 3493"/>
              <a:gd name="TY125" fmla="*/ 1018 h 3099"/>
              <a:gd name="TX126" fmla="*/ 2837 w 3493"/>
              <a:gd name="TY126" fmla="*/ 980 h 3099"/>
              <a:gd name="TX127" fmla="*/ 2837 w 3493"/>
              <a:gd name="TY127" fmla="*/ 942 h 3099"/>
              <a:gd name="TX128" fmla="*/ 2831 w 3493"/>
              <a:gd name="TY128" fmla="*/ 904 h 3099"/>
              <a:gd name="TX129" fmla="*/ 2823 w 3493"/>
              <a:gd name="TY129" fmla="*/ 867 h 3099"/>
              <a:gd name="TX130" fmla="*/ 2809 w 3493"/>
              <a:gd name="TY130" fmla="*/ 832 h 3099"/>
              <a:gd name="TX131" fmla="*/ 2791 w 3493"/>
              <a:gd name="TY131" fmla="*/ 797 h 3099"/>
              <a:gd name="TX132" fmla="*/ 2768 w 3493"/>
              <a:gd name="TY132" fmla="*/ 764 h 3099"/>
              <a:gd name="TX133" fmla="*/ 2741 w 3493"/>
              <a:gd name="TY133" fmla="*/ 734 h 3099"/>
              <a:gd name="TX134" fmla="*/ 2710 w 3493"/>
              <a:gd name="TY134" fmla="*/ 707 h 3099"/>
              <a:gd name="TX135" fmla="*/ 2677 w 3493"/>
              <a:gd name="TY135" fmla="*/ 685 h 3099"/>
              <a:gd name="TX136" fmla="*/ 2642 w 3493"/>
              <a:gd name="TY136" fmla="*/ 668 h 3099"/>
              <a:gd name="TX137" fmla="*/ 2605 w 3493"/>
              <a:gd name="TY137" fmla="*/ 654 h 3099"/>
              <a:gd name="TX138" fmla="*/ 2567 w 3493"/>
              <a:gd name="TY138" fmla="*/ 645 h 3099"/>
              <a:gd name="TX139" fmla="*/ 2528 w 3493"/>
              <a:gd name="TY139" fmla="*/ 641 h 3099"/>
              <a:gd name="TX140" fmla="*/ 2490 w 3493"/>
              <a:gd name="TY140" fmla="*/ 641 h 3099"/>
              <a:gd name="TX141" fmla="*/ 2452 w 3493"/>
              <a:gd name="TY141" fmla="*/ 645 h 3099"/>
              <a:gd name="TX142" fmla="*/ 2415 w 3493"/>
              <a:gd name="TY142" fmla="*/ 654 h 3099"/>
              <a:gd name="TX143" fmla="*/ 2377 w 3493"/>
              <a:gd name="TY143" fmla="*/ 668 h 3099"/>
              <a:gd name="TX144" fmla="*/ 2343 w 3493"/>
              <a:gd name="TY144" fmla="*/ 685 h 3099"/>
              <a:gd name="TX145" fmla="*/ 2309 w 3493"/>
              <a:gd name="TY145" fmla="*/ 707 h 3099"/>
              <a:gd name="TX146" fmla="*/ 2278 w 3493"/>
              <a:gd name="TY146" fmla="*/ 734 h 3099"/>
              <a:gd name="TX147" fmla="*/ 1082 w 3493"/>
              <a:gd name="TY147" fmla="*/ 1906 h 3099"/>
              <a:gd name="TX148" fmla="*/ 1062 w 3493"/>
              <a:gd name="TY148" fmla="*/ 1922 h 3099"/>
              <a:gd name="TX149" fmla="*/ 1040 w 3493"/>
              <a:gd name="TY149" fmla="*/ 1931 h 3099"/>
              <a:gd name="TX150" fmla="*/ 1017 w 3493"/>
              <a:gd name="TY150" fmla="*/ 1937 h 3099"/>
              <a:gd name="TX151" fmla="*/ 992 w 3493"/>
              <a:gd name="TY151" fmla="*/ 1937 h 3099"/>
              <a:gd name="TX152" fmla="*/ 969 w 3493"/>
              <a:gd name="TY152" fmla="*/ 1931 h 3099"/>
              <a:gd name="TX153" fmla="*/ 947 w 3493"/>
              <a:gd name="TY153" fmla="*/ 1922 h 3099"/>
              <a:gd name="TX154" fmla="*/ 927 w 3493"/>
              <a:gd name="TY154" fmla="*/ 1906 h 3099"/>
              <a:gd name="TX155" fmla="*/ 911 w 3493"/>
              <a:gd name="TY155" fmla="*/ 1887 h 3099"/>
              <a:gd name="TX156" fmla="*/ 900 w 3493"/>
              <a:gd name="TY156" fmla="*/ 1865 h 3099"/>
              <a:gd name="TX157" fmla="*/ 896 w 3493"/>
              <a:gd name="TY157" fmla="*/ 1842 h 3099"/>
              <a:gd name="TX158" fmla="*/ 896 w 3493"/>
              <a:gd name="TY158" fmla="*/ 1819 h 3099"/>
              <a:gd name="TX159" fmla="*/ 900 w 3493"/>
              <a:gd name="TY159" fmla="*/ 1796 h 3099"/>
              <a:gd name="TX160" fmla="*/ 911 w 3493"/>
              <a:gd name="TY160" fmla="*/ 1775 h 3099"/>
              <a:gd name="TX161" fmla="*/ 927 w 3493"/>
              <a:gd name="TY161" fmla="*/ 1755 h 3099"/>
              <a:gd name="TX162" fmla="*/ 2123 w 3493"/>
              <a:gd name="TY162" fmla="*/ 583 h 3099"/>
              <a:gd name="TX163" fmla="*/ 2165 w 3493"/>
              <a:gd name="TY163" fmla="*/ 546 h 3099"/>
              <a:gd name="TX164" fmla="*/ 2209 w 3493"/>
              <a:gd name="TY164" fmla="*/ 515 h 3099"/>
              <a:gd name="TX165" fmla="*/ 2255 w 3493"/>
              <a:gd name="TY165" fmla="*/ 488 h 3099"/>
              <a:gd name="TX166" fmla="*/ 2304 w 3493"/>
              <a:gd name="TY166" fmla="*/ 465 h 3099"/>
              <a:gd name="TX167" fmla="*/ 2354 w 3493"/>
              <a:gd name="TY167" fmla="*/ 449 h 3099"/>
              <a:gd name="TX168" fmla="*/ 2405 w 3493"/>
              <a:gd name="TY168" fmla="*/ 436 h 3099"/>
              <a:gd name="TX169" fmla="*/ 2457 w 3493"/>
              <a:gd name="TY169" fmla="*/ 429 h 3099"/>
              <a:gd name="TX170" fmla="*/ 2509 w 3493"/>
              <a:gd name="TY170" fmla="*/ 427 h 3099"/>
              <a:gd name="TX171" fmla="*/ 2562 w 3493"/>
              <a:gd name="TY171" fmla="*/ 429 h 3099"/>
              <a:gd name="TX172" fmla="*/ 2613 w 3493"/>
              <a:gd name="TY172" fmla="*/ 436 h 3099"/>
              <a:gd name="TX173" fmla="*/ 2665 w 3493"/>
              <a:gd name="TY173" fmla="*/ 449 h 3099"/>
              <a:gd name="TX174" fmla="*/ 2714 w 3493"/>
              <a:gd name="TY174" fmla="*/ 465 h 3099"/>
              <a:gd name="TX175" fmla="*/ 2763 w 3493"/>
              <a:gd name="TY175" fmla="*/ 488 h 3099"/>
              <a:gd name="TX176" fmla="*/ 2810 w 3493"/>
              <a:gd name="TY176" fmla="*/ 515 h 3099"/>
              <a:gd name="TX177" fmla="*/ 2854 w 3493"/>
              <a:gd name="TY177" fmla="*/ 546 h 3099"/>
              <a:gd name="TX178" fmla="*/ 2895 w 3493"/>
              <a:gd name="TY178" fmla="*/ 583 h 3099"/>
              <a:gd name="TX179" fmla="*/ 2932 w 3493"/>
              <a:gd name="TY179" fmla="*/ 623 h 3099"/>
              <a:gd name="TX180" fmla="*/ 2965 w 3493"/>
              <a:gd name="TY180" fmla="*/ 666 h 3099"/>
              <a:gd name="TX181" fmla="*/ 2993 w 3493"/>
              <a:gd name="TY181" fmla="*/ 713 h 3099"/>
              <a:gd name="TX182" fmla="*/ 3015 w 3493"/>
              <a:gd name="TY182" fmla="*/ 760 h 3099"/>
              <a:gd name="TX183" fmla="*/ 3032 w 3493"/>
              <a:gd name="TY183" fmla="*/ 809 h 3099"/>
              <a:gd name="TX184" fmla="*/ 3045 w 3493"/>
              <a:gd name="TY184" fmla="*/ 859 h 3099"/>
              <a:gd name="TX185" fmla="*/ 3053 w 3493"/>
              <a:gd name="TY185" fmla="*/ 910 h 3099"/>
              <a:gd name="TX186" fmla="*/ 3055 w 3493"/>
              <a:gd name="TY186" fmla="*/ 961 h 3099"/>
              <a:gd name="TX187" fmla="*/ 3053 w 3493"/>
              <a:gd name="TY187" fmla="*/ 1012 h 3099"/>
              <a:gd name="TX188" fmla="*/ 3045 w 3493"/>
              <a:gd name="TY188" fmla="*/ 1063 h 3099"/>
              <a:gd name="TX189" fmla="*/ 3032 w 3493"/>
              <a:gd name="TY189" fmla="*/ 1113 h 3099"/>
              <a:gd name="TX190" fmla="*/ 3015 w 3493"/>
              <a:gd name="TY190" fmla="*/ 1162 h 3099"/>
              <a:gd name="TX191" fmla="*/ 2993 w 3493"/>
              <a:gd name="TY191" fmla="*/ 1209 h 3099"/>
              <a:gd name="TX192" fmla="*/ 2965 w 3493"/>
              <a:gd name="TY192" fmla="*/ 1255 h 3099"/>
              <a:gd name="TX193" fmla="*/ 2932 w 3493"/>
              <a:gd name="TY193" fmla="*/ 1298 h 3099"/>
              <a:gd name="TX194" fmla="*/ 2895 w 3493"/>
              <a:gd name="TY194" fmla="*/ 1339 h 3099"/>
              <a:gd name="TX195" fmla="*/ 1303 w 3493"/>
              <a:gd name="TY195" fmla="*/ 2879 h 3099"/>
              <a:gd name="TX196" fmla="*/ 1255 w 3493"/>
              <a:gd name="TY196" fmla="*/ 2923 h 3099"/>
              <a:gd name="TX197" fmla="*/ 1203 w 3493"/>
              <a:gd name="TY197" fmla="*/ 2962 h 3099"/>
              <a:gd name="TX198" fmla="*/ 1150 w 3493"/>
              <a:gd name="TY198" fmla="*/ 2995 h 3099"/>
              <a:gd name="TX199" fmla="*/ 1094 w 3493"/>
              <a:gd name="TY199" fmla="*/ 3025 h 3099"/>
              <a:gd name="TX200" fmla="*/ 1036 w 3493"/>
              <a:gd name="TY200" fmla="*/ 3049 h 3099"/>
              <a:gd name="TX201" fmla="*/ 977 w 3493"/>
              <a:gd name="TY201" fmla="*/ 3068 h 3099"/>
              <a:gd name="TX202" fmla="*/ 917 w 3493"/>
              <a:gd name="TY202" fmla="*/ 3083 h 3099"/>
              <a:gd name="TX203" fmla="*/ 855 w 3493"/>
              <a:gd name="TY203" fmla="*/ 3092 h 3099"/>
              <a:gd name="TX204" fmla="*/ 794 w 3493"/>
              <a:gd name="TY204" fmla="*/ 3097 h 3099"/>
              <a:gd name="TX205" fmla="*/ 733 w 3493"/>
              <a:gd name="TY205" fmla="*/ 3097 h 3099"/>
              <a:gd name="TX206" fmla="*/ 671 w 3493"/>
              <a:gd name="TY206" fmla="*/ 3092 h 3099"/>
              <a:gd name="TX207" fmla="*/ 609 w 3493"/>
              <a:gd name="TY207" fmla="*/ 3083 h 3099"/>
              <a:gd name="TX208" fmla="*/ 549 w 3493"/>
              <a:gd name="TY208" fmla="*/ 3068 h 3099"/>
              <a:gd name="TX209" fmla="*/ 490 w 3493"/>
              <a:gd name="TY209" fmla="*/ 3049 h 3099"/>
              <a:gd name="TX210" fmla="*/ 433 w 3493"/>
              <a:gd name="TY210" fmla="*/ 3025 h 3099"/>
              <a:gd name="TX211" fmla="*/ 377 w 3493"/>
              <a:gd name="TY211" fmla="*/ 2995 h 3099"/>
              <a:gd name="TX212" fmla="*/ 323 w 3493"/>
              <a:gd name="TY212" fmla="*/ 2962 h 3099"/>
              <a:gd name="TX213" fmla="*/ 272 w 3493"/>
              <a:gd name="TY213" fmla="*/ 2923 h 3099"/>
              <a:gd name="TX214" fmla="*/ 224 w 3493"/>
              <a:gd name="TY214" fmla="*/ 2879 h 3099"/>
              <a:gd name="TX215" fmla="*/ 178 w 3493"/>
              <a:gd name="TY215" fmla="*/ 2832 h 3099"/>
              <a:gd name="TX216" fmla="*/ 139 w 3493"/>
              <a:gd name="TY216" fmla="*/ 2782 h 3099"/>
              <a:gd name="TX217" fmla="*/ 104 w 3493"/>
              <a:gd name="TY217" fmla="*/ 2729 h 3099"/>
              <a:gd name="TX218" fmla="*/ 75 w 3493"/>
              <a:gd name="TY218" fmla="*/ 2674 h 3099"/>
              <a:gd name="TX219" fmla="*/ 51 w 3493"/>
              <a:gd name="TY219" fmla="*/ 2617 h 3099"/>
              <a:gd name="TX220" fmla="*/ 30 w 3493"/>
              <a:gd name="TY220" fmla="*/ 2560 h 3099"/>
              <a:gd name="TX221" fmla="*/ 15 w 3493"/>
              <a:gd name="TY221" fmla="*/ 2501 h 3099"/>
              <a:gd name="TX222" fmla="*/ 5 w 3493"/>
              <a:gd name="TY222" fmla="*/ 2441 h 3099"/>
              <a:gd name="TX223" fmla="*/ 0 w 3493"/>
              <a:gd name="TY223" fmla="*/ 2381 h 3099"/>
              <a:gd name="TX224" fmla="*/ 0 w 3493"/>
              <a:gd name="TY224" fmla="*/ 2321 h 3099"/>
              <a:gd name="TX225" fmla="*/ 5 w 3493"/>
              <a:gd name="TY225" fmla="*/ 2260 h 3099"/>
              <a:gd name="TX226" fmla="*/ 15 w 3493"/>
              <a:gd name="TY226" fmla="*/ 2200 h 3099"/>
              <a:gd name="TX227" fmla="*/ 30 w 3493"/>
              <a:gd name="TY227" fmla="*/ 2141 h 3099"/>
              <a:gd name="TX228" fmla="*/ 51 w 3493"/>
              <a:gd name="TY228" fmla="*/ 2083 h 3099"/>
              <a:gd name="TX229" fmla="*/ 75 w 3493"/>
              <a:gd name="TY229" fmla="*/ 2027 h 3099"/>
              <a:gd name="TX230" fmla="*/ 104 w 3493"/>
              <a:gd name="TY230" fmla="*/ 1972 h 3099"/>
              <a:gd name="TX231" fmla="*/ 139 w 3493"/>
              <a:gd name="TY231" fmla="*/ 1920 h 3099"/>
              <a:gd name="TX232" fmla="*/ 178 w 3493"/>
              <a:gd name="TY232" fmla="*/ 1869 h 3099"/>
              <a:gd name="TX233" fmla="*/ 224 w 3493"/>
              <a:gd name="TY233" fmla="*/ 1822 h 3099"/>
              <a:gd name="TX234" fmla="*/ 1815 w 3493"/>
              <a:gd name="TY234" fmla="*/ 281 h 3099"/>
              <a:gd name="TX235" fmla="*/ 1872 w 3493"/>
              <a:gd name="TY235" fmla="*/ 230 h 3099"/>
              <a:gd name="TX236" fmla="*/ 1931 w 3493"/>
              <a:gd name="TY236" fmla="*/ 183 h 3099"/>
              <a:gd name="TX237" fmla="*/ 1992 w 3493"/>
              <a:gd name="TY237" fmla="*/ 143 h 3099"/>
              <a:gd name="TX238" fmla="*/ 2057 w 3493"/>
              <a:gd name="TY238" fmla="*/ 108 h 3099"/>
              <a:gd name="TX239" fmla="*/ 2123 w 3493"/>
              <a:gd name="TY239" fmla="*/ 76 h 3099"/>
              <a:gd name="TX240" fmla="*/ 2191 w 3493"/>
              <a:gd name="TY240" fmla="*/ 51 h 3099"/>
              <a:gd name="TX241" fmla="*/ 2261 w 3493"/>
              <a:gd name="TY241" fmla="*/ 31 h 3099"/>
              <a:gd name="TX242" fmla="*/ 2331 w 3493"/>
              <a:gd name="TY242" fmla="*/ 15 h 3099"/>
              <a:gd name="TX243" fmla="*/ 2402 w 3493"/>
              <a:gd name="TY243" fmla="*/ 5 h 3099"/>
              <a:gd name="TX244" fmla="*/ 2474 w 3493"/>
              <a:gd name="TY244" fmla="*/ 0 h 30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3" h="3099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6723380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8.4.3 변이형 오토인코더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793750" y="1746250"/>
            <a:ext cx="1109726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3" name="텍스트 상자 22"/>
          <p:cNvSpPr txBox="1">
            <a:spLocks/>
          </p:cNvSpPr>
          <p:nvPr/>
        </p:nvSpPr>
        <p:spPr>
          <a:xfrm>
            <a:off x="396875" y="1079500"/>
            <a:ext cx="855726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</a:rPr>
              <a:t>코드 8-28 2D 잠재 공간에서 포인트 그리드를 샘플링하여 이미지로 디코딩하기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pic>
        <p:nvPicPr>
          <p:cNvPr id="24" name="그림 23" descr="C:/Users/ehdal/AppData/Roaming/PolarisOffice/ETemp/11952_16561328/fImage47730526198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1399540"/>
            <a:ext cx="8462010" cy="461772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47498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035" cy="248285"/>
          </a:xfrm>
          <a:custGeom>
            <a:avLst/>
            <a:gdLst>
              <a:gd name="TX0" fmla="*/ 2474 w 3493"/>
              <a:gd name="TY0" fmla="*/ 0 h 3099"/>
              <a:gd name="TX1" fmla="*/ 2546 w 3493"/>
              <a:gd name="TY1" fmla="*/ 0 h 3099"/>
              <a:gd name="TX2" fmla="*/ 2618 w 3493"/>
              <a:gd name="TY2" fmla="*/ 5 h 3099"/>
              <a:gd name="TX3" fmla="*/ 2689 w 3493"/>
              <a:gd name="TY3" fmla="*/ 15 h 3099"/>
              <a:gd name="TX4" fmla="*/ 2758 w 3493"/>
              <a:gd name="TY4" fmla="*/ 31 h 3099"/>
              <a:gd name="TX5" fmla="*/ 2828 w 3493"/>
              <a:gd name="TY5" fmla="*/ 51 h 3099"/>
              <a:gd name="TX6" fmla="*/ 2896 w 3493"/>
              <a:gd name="TY6" fmla="*/ 76 h 3099"/>
              <a:gd name="TX7" fmla="*/ 2963 w 3493"/>
              <a:gd name="TY7" fmla="*/ 108 h 3099"/>
              <a:gd name="TX8" fmla="*/ 3026 w 3493"/>
              <a:gd name="TY8" fmla="*/ 143 h 3099"/>
              <a:gd name="TX9" fmla="*/ 3088 w 3493"/>
              <a:gd name="TY9" fmla="*/ 183 h 3099"/>
              <a:gd name="TX10" fmla="*/ 3147 w 3493"/>
              <a:gd name="TY10" fmla="*/ 230 h 3099"/>
              <a:gd name="TX11" fmla="*/ 3204 w 3493"/>
              <a:gd name="TY11" fmla="*/ 281 h 3099"/>
              <a:gd name="TX12" fmla="*/ 3256 w 3493"/>
              <a:gd name="TY12" fmla="*/ 336 h 3099"/>
              <a:gd name="TX13" fmla="*/ 3303 w 3493"/>
              <a:gd name="TY13" fmla="*/ 394 h 3099"/>
              <a:gd name="TX14" fmla="*/ 3345 w 3493"/>
              <a:gd name="TY14" fmla="*/ 455 h 3099"/>
              <a:gd name="TX15" fmla="*/ 3382 w 3493"/>
              <a:gd name="TY15" fmla="*/ 518 h 3099"/>
              <a:gd name="TX16" fmla="*/ 3413 w 3493"/>
              <a:gd name="TY16" fmla="*/ 582 h 3099"/>
              <a:gd name="TX17" fmla="*/ 3439 w 3493"/>
              <a:gd name="TY17" fmla="*/ 650 h 3099"/>
              <a:gd name="TX18" fmla="*/ 3460 w 3493"/>
              <a:gd name="TY18" fmla="*/ 717 h 3099"/>
              <a:gd name="TX19" fmla="*/ 3475 w 3493"/>
              <a:gd name="TY19" fmla="*/ 786 h 3099"/>
              <a:gd name="TX20" fmla="*/ 3486 w 3493"/>
              <a:gd name="TY20" fmla="*/ 856 h 3099"/>
              <a:gd name="TX21" fmla="*/ 3491 w 3493"/>
              <a:gd name="TY21" fmla="*/ 926 h 3099"/>
              <a:gd name="TX22" fmla="*/ 3491 w 3493"/>
              <a:gd name="TY22" fmla="*/ 996 h 3099"/>
              <a:gd name="TX23" fmla="*/ 3486 w 3493"/>
              <a:gd name="TY23" fmla="*/ 1066 h 3099"/>
              <a:gd name="TX24" fmla="*/ 3475 w 3493"/>
              <a:gd name="TY24" fmla="*/ 1136 h 3099"/>
              <a:gd name="TX25" fmla="*/ 3460 w 3493"/>
              <a:gd name="TY25" fmla="*/ 1205 h 3099"/>
              <a:gd name="TX26" fmla="*/ 3439 w 3493"/>
              <a:gd name="TY26" fmla="*/ 1273 h 3099"/>
              <a:gd name="TX27" fmla="*/ 3413 w 3493"/>
              <a:gd name="TY27" fmla="*/ 1339 h 3099"/>
              <a:gd name="TX28" fmla="*/ 3382 w 3493"/>
              <a:gd name="TY28" fmla="*/ 1404 h 3099"/>
              <a:gd name="TX29" fmla="*/ 3345 w 3493"/>
              <a:gd name="TY29" fmla="*/ 1467 h 3099"/>
              <a:gd name="TX30" fmla="*/ 3303 w 3493"/>
              <a:gd name="TY30" fmla="*/ 1528 h 3099"/>
              <a:gd name="TX31" fmla="*/ 3256 w 3493"/>
              <a:gd name="TY31" fmla="*/ 1586 h 3099"/>
              <a:gd name="TX32" fmla="*/ 3204 w 3493"/>
              <a:gd name="TY32" fmla="*/ 1641 h 3099"/>
              <a:gd name="TX33" fmla="*/ 2007 w 3493"/>
              <a:gd name="TY33" fmla="*/ 2813 h 3099"/>
              <a:gd name="TX34" fmla="*/ 1988 w 3493"/>
              <a:gd name="TY34" fmla="*/ 2828 h 3099"/>
              <a:gd name="TX35" fmla="*/ 1965 w 3493"/>
              <a:gd name="TY35" fmla="*/ 2838 h 3099"/>
              <a:gd name="TX36" fmla="*/ 1942 w 3493"/>
              <a:gd name="TY36" fmla="*/ 2844 h 3099"/>
              <a:gd name="TX37" fmla="*/ 1918 w 3493"/>
              <a:gd name="TY37" fmla="*/ 2844 h 3099"/>
              <a:gd name="TX38" fmla="*/ 1894 w 3493"/>
              <a:gd name="TY38" fmla="*/ 2838 h 3099"/>
              <a:gd name="TX39" fmla="*/ 1873 w 3493"/>
              <a:gd name="TY39" fmla="*/ 2828 h 3099"/>
              <a:gd name="TX40" fmla="*/ 1853 w 3493"/>
              <a:gd name="TY40" fmla="*/ 2813 h 3099"/>
              <a:gd name="TX41" fmla="*/ 1837 w 3493"/>
              <a:gd name="TY41" fmla="*/ 2793 h 3099"/>
              <a:gd name="TX42" fmla="*/ 1827 w 3493"/>
              <a:gd name="TY42" fmla="*/ 2772 h 3099"/>
              <a:gd name="TX43" fmla="*/ 1821 w 3493"/>
              <a:gd name="TY43" fmla="*/ 2749 h 3099"/>
              <a:gd name="TX44" fmla="*/ 1821 w 3493"/>
              <a:gd name="TY44" fmla="*/ 2726 h 3099"/>
              <a:gd name="TX45" fmla="*/ 1827 w 3493"/>
              <a:gd name="TY45" fmla="*/ 2703 h 3099"/>
              <a:gd name="TX46" fmla="*/ 1837 w 3493"/>
              <a:gd name="TY46" fmla="*/ 2681 h 3099"/>
              <a:gd name="TX47" fmla="*/ 1853 w 3493"/>
              <a:gd name="TY47" fmla="*/ 2662 h 3099"/>
              <a:gd name="TX48" fmla="*/ 3035 w 3493"/>
              <a:gd name="TY48" fmla="*/ 1505 h 3099"/>
              <a:gd name="TX49" fmla="*/ 3079 w 3493"/>
              <a:gd name="TY49" fmla="*/ 1458 h 3099"/>
              <a:gd name="TX50" fmla="*/ 3118 w 3493"/>
              <a:gd name="TY50" fmla="*/ 1407 h 3099"/>
              <a:gd name="TX51" fmla="*/ 3153 w 3493"/>
              <a:gd name="TY51" fmla="*/ 1355 h 3099"/>
              <a:gd name="TX52" fmla="*/ 3183 w 3493"/>
              <a:gd name="TY52" fmla="*/ 1300 h 3099"/>
              <a:gd name="TX53" fmla="*/ 3208 w 3493"/>
              <a:gd name="TY53" fmla="*/ 1243 h 3099"/>
              <a:gd name="TX54" fmla="*/ 3228 w 3493"/>
              <a:gd name="TY54" fmla="*/ 1185 h 3099"/>
              <a:gd name="TX55" fmla="*/ 3242 w 3493"/>
              <a:gd name="TY55" fmla="*/ 1126 h 3099"/>
              <a:gd name="TX56" fmla="*/ 3253 w 3493"/>
              <a:gd name="TY56" fmla="*/ 1066 h 3099"/>
              <a:gd name="TX57" fmla="*/ 3257 w 3493"/>
              <a:gd name="TY57" fmla="*/ 1006 h 3099"/>
              <a:gd name="TX58" fmla="*/ 3257 w 3493"/>
              <a:gd name="TY58" fmla="*/ 946 h 3099"/>
              <a:gd name="TX59" fmla="*/ 3253 w 3493"/>
              <a:gd name="TY59" fmla="*/ 885 h 3099"/>
              <a:gd name="TX60" fmla="*/ 3242 w 3493"/>
              <a:gd name="TY60" fmla="*/ 826 h 3099"/>
              <a:gd name="TX61" fmla="*/ 3228 w 3493"/>
              <a:gd name="TY61" fmla="*/ 766 h 3099"/>
              <a:gd name="TX62" fmla="*/ 3208 w 3493"/>
              <a:gd name="TY62" fmla="*/ 709 h 3099"/>
              <a:gd name="TX63" fmla="*/ 3183 w 3493"/>
              <a:gd name="TY63" fmla="*/ 653 h 3099"/>
              <a:gd name="TX64" fmla="*/ 3153 w 3493"/>
              <a:gd name="TY64" fmla="*/ 598 h 3099"/>
              <a:gd name="TX65" fmla="*/ 3118 w 3493"/>
              <a:gd name="TY65" fmla="*/ 545 h 3099"/>
              <a:gd name="TX66" fmla="*/ 3079 w 3493"/>
              <a:gd name="TY66" fmla="*/ 495 h 3099"/>
              <a:gd name="TX67" fmla="*/ 3035 w 3493"/>
              <a:gd name="TY67" fmla="*/ 448 h 3099"/>
              <a:gd name="TX68" fmla="*/ 2985 w 3493"/>
              <a:gd name="TY68" fmla="*/ 403 h 3099"/>
              <a:gd name="TX69" fmla="*/ 2935 w 3493"/>
              <a:gd name="TY69" fmla="*/ 364 h 3099"/>
              <a:gd name="TX70" fmla="*/ 2881 w 3493"/>
              <a:gd name="TY70" fmla="*/ 331 h 3099"/>
              <a:gd name="TX71" fmla="*/ 2825 w 3493"/>
              <a:gd name="TY71" fmla="*/ 301 h 3099"/>
              <a:gd name="TX72" fmla="*/ 2767 w 3493"/>
              <a:gd name="TY72" fmla="*/ 277 h 3099"/>
              <a:gd name="TX73" fmla="*/ 2708 w 3493"/>
              <a:gd name="TY73" fmla="*/ 258 h 3099"/>
              <a:gd name="TX74" fmla="*/ 2648 w 3493"/>
              <a:gd name="TY74" fmla="*/ 243 h 3099"/>
              <a:gd name="TX75" fmla="*/ 2586 w 3493"/>
              <a:gd name="TY75" fmla="*/ 234 h 3099"/>
              <a:gd name="TX76" fmla="*/ 2525 w 3493"/>
              <a:gd name="TY76" fmla="*/ 229 h 3099"/>
              <a:gd name="TX77" fmla="*/ 2464 w 3493"/>
              <a:gd name="TY77" fmla="*/ 229 h 3099"/>
              <a:gd name="TX78" fmla="*/ 2402 w 3493"/>
              <a:gd name="TY78" fmla="*/ 234 h 3099"/>
              <a:gd name="TX79" fmla="*/ 2340 w 3493"/>
              <a:gd name="TY79" fmla="*/ 243 h 3099"/>
              <a:gd name="TX80" fmla="*/ 2280 w 3493"/>
              <a:gd name="TY80" fmla="*/ 258 h 3099"/>
              <a:gd name="TX81" fmla="*/ 2221 w 3493"/>
              <a:gd name="TY81" fmla="*/ 277 h 3099"/>
              <a:gd name="TX82" fmla="*/ 2164 w 3493"/>
              <a:gd name="TY82" fmla="*/ 301 h 3099"/>
              <a:gd name="TX83" fmla="*/ 2108 w 3493"/>
              <a:gd name="TY83" fmla="*/ 331 h 3099"/>
              <a:gd name="TX84" fmla="*/ 2055 w 3493"/>
              <a:gd name="TY84" fmla="*/ 364 h 3099"/>
              <a:gd name="TX85" fmla="*/ 2003 w 3493"/>
              <a:gd name="TY85" fmla="*/ 403 h 3099"/>
              <a:gd name="TX86" fmla="*/ 1955 w 3493"/>
              <a:gd name="TY86" fmla="*/ 448 h 3099"/>
              <a:gd name="TX87" fmla="*/ 378 w 3493"/>
              <a:gd name="TY87" fmla="*/ 1972 h 3099"/>
              <a:gd name="TX88" fmla="*/ 341 w 3493"/>
              <a:gd name="TY88" fmla="*/ 2013 h 3099"/>
              <a:gd name="TX89" fmla="*/ 307 w 3493"/>
              <a:gd name="TY89" fmla="*/ 2057 h 3099"/>
              <a:gd name="TX90" fmla="*/ 280 w 3493"/>
              <a:gd name="TY90" fmla="*/ 2102 h 3099"/>
              <a:gd name="TX91" fmla="*/ 258 w 3493"/>
              <a:gd name="TY91" fmla="*/ 2149 h 3099"/>
              <a:gd name="TX92" fmla="*/ 241 w 3493"/>
              <a:gd name="TY92" fmla="*/ 2199 h 3099"/>
              <a:gd name="TX93" fmla="*/ 228 w 3493"/>
              <a:gd name="TY93" fmla="*/ 2248 h 3099"/>
              <a:gd name="TX94" fmla="*/ 220 w 3493"/>
              <a:gd name="TY94" fmla="*/ 2299 h 3099"/>
              <a:gd name="TX95" fmla="*/ 218 w 3493"/>
              <a:gd name="TY95" fmla="*/ 2350 h 3099"/>
              <a:gd name="TX96" fmla="*/ 220 w 3493"/>
              <a:gd name="TY96" fmla="*/ 2402 h 3099"/>
              <a:gd name="TX97" fmla="*/ 228 w 3493"/>
              <a:gd name="TY97" fmla="*/ 2452 h 3099"/>
              <a:gd name="TX98" fmla="*/ 241 w 3493"/>
              <a:gd name="TY98" fmla="*/ 2503 h 3099"/>
              <a:gd name="TX99" fmla="*/ 258 w 3493"/>
              <a:gd name="TY99" fmla="*/ 2551 h 3099"/>
              <a:gd name="TX100" fmla="*/ 280 w 3493"/>
              <a:gd name="TY100" fmla="*/ 2599 h 3099"/>
              <a:gd name="TX101" fmla="*/ 307 w 3493"/>
              <a:gd name="TY101" fmla="*/ 2644 h 3099"/>
              <a:gd name="TX102" fmla="*/ 341 w 3493"/>
              <a:gd name="TY102" fmla="*/ 2687 h 3099"/>
              <a:gd name="TX103" fmla="*/ 378 w 3493"/>
              <a:gd name="TY103" fmla="*/ 2728 h 3099"/>
              <a:gd name="TX104" fmla="*/ 419 w 3493"/>
              <a:gd name="TY104" fmla="*/ 2765 h 3099"/>
              <a:gd name="TX105" fmla="*/ 463 w 3493"/>
              <a:gd name="TY105" fmla="*/ 2796 h 3099"/>
              <a:gd name="TX106" fmla="*/ 509 w 3493"/>
              <a:gd name="TY106" fmla="*/ 2824 h 3099"/>
              <a:gd name="TX107" fmla="*/ 558 w 3493"/>
              <a:gd name="TY107" fmla="*/ 2846 h 3099"/>
              <a:gd name="TX108" fmla="*/ 608 w 3493"/>
              <a:gd name="TY108" fmla="*/ 2863 h 3099"/>
              <a:gd name="TX109" fmla="*/ 660 w 3493"/>
              <a:gd name="TY109" fmla="*/ 2874 h 3099"/>
              <a:gd name="TX110" fmla="*/ 711 w 3493"/>
              <a:gd name="TY110" fmla="*/ 2882 h 3099"/>
              <a:gd name="TX111" fmla="*/ 763 w 3493"/>
              <a:gd name="TY111" fmla="*/ 2885 h 3099"/>
              <a:gd name="TX112" fmla="*/ 816 w 3493"/>
              <a:gd name="TY112" fmla="*/ 2882 h 3099"/>
              <a:gd name="TX113" fmla="*/ 867 w 3493"/>
              <a:gd name="TY113" fmla="*/ 2874 h 3099"/>
              <a:gd name="TX114" fmla="*/ 919 w 3493"/>
              <a:gd name="TY114" fmla="*/ 2863 h 3099"/>
              <a:gd name="TX115" fmla="*/ 968 w 3493"/>
              <a:gd name="TY115" fmla="*/ 2846 h 3099"/>
              <a:gd name="TX116" fmla="*/ 1018 w 3493"/>
              <a:gd name="TY116" fmla="*/ 2824 h 3099"/>
              <a:gd name="TX117" fmla="*/ 1064 w 3493"/>
              <a:gd name="TY117" fmla="*/ 2796 h 3099"/>
              <a:gd name="TX118" fmla="*/ 1108 w 3493"/>
              <a:gd name="TY118" fmla="*/ 2765 h 3099"/>
              <a:gd name="TX119" fmla="*/ 1149 w 3493"/>
              <a:gd name="TY119" fmla="*/ 2728 h 3099"/>
              <a:gd name="TX120" fmla="*/ 2741 w 3493"/>
              <a:gd name="TY120" fmla="*/ 1187 h 3099"/>
              <a:gd name="TX121" fmla="*/ 2768 w 3493"/>
              <a:gd name="TY121" fmla="*/ 1158 h 3099"/>
              <a:gd name="TX122" fmla="*/ 2791 w 3493"/>
              <a:gd name="TY122" fmla="*/ 1125 h 3099"/>
              <a:gd name="TX123" fmla="*/ 2809 w 3493"/>
              <a:gd name="TY123" fmla="*/ 1091 h 3099"/>
              <a:gd name="TX124" fmla="*/ 2823 w 3493"/>
              <a:gd name="TY124" fmla="*/ 1055 h 3099"/>
              <a:gd name="TX125" fmla="*/ 2831 w 3493"/>
              <a:gd name="TY125" fmla="*/ 1018 h 3099"/>
              <a:gd name="TX126" fmla="*/ 2837 w 3493"/>
              <a:gd name="TY126" fmla="*/ 980 h 3099"/>
              <a:gd name="TX127" fmla="*/ 2837 w 3493"/>
              <a:gd name="TY127" fmla="*/ 942 h 3099"/>
              <a:gd name="TX128" fmla="*/ 2831 w 3493"/>
              <a:gd name="TY128" fmla="*/ 904 h 3099"/>
              <a:gd name="TX129" fmla="*/ 2823 w 3493"/>
              <a:gd name="TY129" fmla="*/ 867 h 3099"/>
              <a:gd name="TX130" fmla="*/ 2809 w 3493"/>
              <a:gd name="TY130" fmla="*/ 832 h 3099"/>
              <a:gd name="TX131" fmla="*/ 2791 w 3493"/>
              <a:gd name="TY131" fmla="*/ 797 h 3099"/>
              <a:gd name="TX132" fmla="*/ 2768 w 3493"/>
              <a:gd name="TY132" fmla="*/ 764 h 3099"/>
              <a:gd name="TX133" fmla="*/ 2741 w 3493"/>
              <a:gd name="TY133" fmla="*/ 734 h 3099"/>
              <a:gd name="TX134" fmla="*/ 2710 w 3493"/>
              <a:gd name="TY134" fmla="*/ 707 h 3099"/>
              <a:gd name="TX135" fmla="*/ 2677 w 3493"/>
              <a:gd name="TY135" fmla="*/ 685 h 3099"/>
              <a:gd name="TX136" fmla="*/ 2642 w 3493"/>
              <a:gd name="TY136" fmla="*/ 668 h 3099"/>
              <a:gd name="TX137" fmla="*/ 2605 w 3493"/>
              <a:gd name="TY137" fmla="*/ 654 h 3099"/>
              <a:gd name="TX138" fmla="*/ 2567 w 3493"/>
              <a:gd name="TY138" fmla="*/ 645 h 3099"/>
              <a:gd name="TX139" fmla="*/ 2528 w 3493"/>
              <a:gd name="TY139" fmla="*/ 641 h 3099"/>
              <a:gd name="TX140" fmla="*/ 2490 w 3493"/>
              <a:gd name="TY140" fmla="*/ 641 h 3099"/>
              <a:gd name="TX141" fmla="*/ 2452 w 3493"/>
              <a:gd name="TY141" fmla="*/ 645 h 3099"/>
              <a:gd name="TX142" fmla="*/ 2415 w 3493"/>
              <a:gd name="TY142" fmla="*/ 654 h 3099"/>
              <a:gd name="TX143" fmla="*/ 2377 w 3493"/>
              <a:gd name="TY143" fmla="*/ 668 h 3099"/>
              <a:gd name="TX144" fmla="*/ 2343 w 3493"/>
              <a:gd name="TY144" fmla="*/ 685 h 3099"/>
              <a:gd name="TX145" fmla="*/ 2309 w 3493"/>
              <a:gd name="TY145" fmla="*/ 707 h 3099"/>
              <a:gd name="TX146" fmla="*/ 2278 w 3493"/>
              <a:gd name="TY146" fmla="*/ 734 h 3099"/>
              <a:gd name="TX147" fmla="*/ 1082 w 3493"/>
              <a:gd name="TY147" fmla="*/ 1906 h 3099"/>
              <a:gd name="TX148" fmla="*/ 1062 w 3493"/>
              <a:gd name="TY148" fmla="*/ 1922 h 3099"/>
              <a:gd name="TX149" fmla="*/ 1040 w 3493"/>
              <a:gd name="TY149" fmla="*/ 1931 h 3099"/>
              <a:gd name="TX150" fmla="*/ 1017 w 3493"/>
              <a:gd name="TY150" fmla="*/ 1937 h 3099"/>
              <a:gd name="TX151" fmla="*/ 992 w 3493"/>
              <a:gd name="TY151" fmla="*/ 1937 h 3099"/>
              <a:gd name="TX152" fmla="*/ 969 w 3493"/>
              <a:gd name="TY152" fmla="*/ 1931 h 3099"/>
              <a:gd name="TX153" fmla="*/ 947 w 3493"/>
              <a:gd name="TY153" fmla="*/ 1922 h 3099"/>
              <a:gd name="TX154" fmla="*/ 927 w 3493"/>
              <a:gd name="TY154" fmla="*/ 1906 h 3099"/>
              <a:gd name="TX155" fmla="*/ 911 w 3493"/>
              <a:gd name="TY155" fmla="*/ 1887 h 3099"/>
              <a:gd name="TX156" fmla="*/ 900 w 3493"/>
              <a:gd name="TY156" fmla="*/ 1865 h 3099"/>
              <a:gd name="TX157" fmla="*/ 896 w 3493"/>
              <a:gd name="TY157" fmla="*/ 1842 h 3099"/>
              <a:gd name="TX158" fmla="*/ 896 w 3493"/>
              <a:gd name="TY158" fmla="*/ 1819 h 3099"/>
              <a:gd name="TX159" fmla="*/ 900 w 3493"/>
              <a:gd name="TY159" fmla="*/ 1796 h 3099"/>
              <a:gd name="TX160" fmla="*/ 911 w 3493"/>
              <a:gd name="TY160" fmla="*/ 1775 h 3099"/>
              <a:gd name="TX161" fmla="*/ 927 w 3493"/>
              <a:gd name="TY161" fmla="*/ 1755 h 3099"/>
              <a:gd name="TX162" fmla="*/ 2123 w 3493"/>
              <a:gd name="TY162" fmla="*/ 583 h 3099"/>
              <a:gd name="TX163" fmla="*/ 2165 w 3493"/>
              <a:gd name="TY163" fmla="*/ 546 h 3099"/>
              <a:gd name="TX164" fmla="*/ 2209 w 3493"/>
              <a:gd name="TY164" fmla="*/ 515 h 3099"/>
              <a:gd name="TX165" fmla="*/ 2255 w 3493"/>
              <a:gd name="TY165" fmla="*/ 488 h 3099"/>
              <a:gd name="TX166" fmla="*/ 2304 w 3493"/>
              <a:gd name="TY166" fmla="*/ 465 h 3099"/>
              <a:gd name="TX167" fmla="*/ 2354 w 3493"/>
              <a:gd name="TY167" fmla="*/ 449 h 3099"/>
              <a:gd name="TX168" fmla="*/ 2405 w 3493"/>
              <a:gd name="TY168" fmla="*/ 436 h 3099"/>
              <a:gd name="TX169" fmla="*/ 2457 w 3493"/>
              <a:gd name="TY169" fmla="*/ 429 h 3099"/>
              <a:gd name="TX170" fmla="*/ 2509 w 3493"/>
              <a:gd name="TY170" fmla="*/ 427 h 3099"/>
              <a:gd name="TX171" fmla="*/ 2562 w 3493"/>
              <a:gd name="TY171" fmla="*/ 429 h 3099"/>
              <a:gd name="TX172" fmla="*/ 2613 w 3493"/>
              <a:gd name="TY172" fmla="*/ 436 h 3099"/>
              <a:gd name="TX173" fmla="*/ 2665 w 3493"/>
              <a:gd name="TY173" fmla="*/ 449 h 3099"/>
              <a:gd name="TX174" fmla="*/ 2714 w 3493"/>
              <a:gd name="TY174" fmla="*/ 465 h 3099"/>
              <a:gd name="TX175" fmla="*/ 2763 w 3493"/>
              <a:gd name="TY175" fmla="*/ 488 h 3099"/>
              <a:gd name="TX176" fmla="*/ 2810 w 3493"/>
              <a:gd name="TY176" fmla="*/ 515 h 3099"/>
              <a:gd name="TX177" fmla="*/ 2854 w 3493"/>
              <a:gd name="TY177" fmla="*/ 546 h 3099"/>
              <a:gd name="TX178" fmla="*/ 2895 w 3493"/>
              <a:gd name="TY178" fmla="*/ 583 h 3099"/>
              <a:gd name="TX179" fmla="*/ 2932 w 3493"/>
              <a:gd name="TY179" fmla="*/ 623 h 3099"/>
              <a:gd name="TX180" fmla="*/ 2965 w 3493"/>
              <a:gd name="TY180" fmla="*/ 666 h 3099"/>
              <a:gd name="TX181" fmla="*/ 2993 w 3493"/>
              <a:gd name="TY181" fmla="*/ 713 h 3099"/>
              <a:gd name="TX182" fmla="*/ 3015 w 3493"/>
              <a:gd name="TY182" fmla="*/ 760 h 3099"/>
              <a:gd name="TX183" fmla="*/ 3032 w 3493"/>
              <a:gd name="TY183" fmla="*/ 809 h 3099"/>
              <a:gd name="TX184" fmla="*/ 3045 w 3493"/>
              <a:gd name="TY184" fmla="*/ 859 h 3099"/>
              <a:gd name="TX185" fmla="*/ 3053 w 3493"/>
              <a:gd name="TY185" fmla="*/ 910 h 3099"/>
              <a:gd name="TX186" fmla="*/ 3055 w 3493"/>
              <a:gd name="TY186" fmla="*/ 961 h 3099"/>
              <a:gd name="TX187" fmla="*/ 3053 w 3493"/>
              <a:gd name="TY187" fmla="*/ 1012 h 3099"/>
              <a:gd name="TX188" fmla="*/ 3045 w 3493"/>
              <a:gd name="TY188" fmla="*/ 1063 h 3099"/>
              <a:gd name="TX189" fmla="*/ 3032 w 3493"/>
              <a:gd name="TY189" fmla="*/ 1113 h 3099"/>
              <a:gd name="TX190" fmla="*/ 3015 w 3493"/>
              <a:gd name="TY190" fmla="*/ 1162 h 3099"/>
              <a:gd name="TX191" fmla="*/ 2993 w 3493"/>
              <a:gd name="TY191" fmla="*/ 1209 h 3099"/>
              <a:gd name="TX192" fmla="*/ 2965 w 3493"/>
              <a:gd name="TY192" fmla="*/ 1255 h 3099"/>
              <a:gd name="TX193" fmla="*/ 2932 w 3493"/>
              <a:gd name="TY193" fmla="*/ 1298 h 3099"/>
              <a:gd name="TX194" fmla="*/ 2895 w 3493"/>
              <a:gd name="TY194" fmla="*/ 1339 h 3099"/>
              <a:gd name="TX195" fmla="*/ 1303 w 3493"/>
              <a:gd name="TY195" fmla="*/ 2879 h 3099"/>
              <a:gd name="TX196" fmla="*/ 1255 w 3493"/>
              <a:gd name="TY196" fmla="*/ 2923 h 3099"/>
              <a:gd name="TX197" fmla="*/ 1203 w 3493"/>
              <a:gd name="TY197" fmla="*/ 2962 h 3099"/>
              <a:gd name="TX198" fmla="*/ 1150 w 3493"/>
              <a:gd name="TY198" fmla="*/ 2995 h 3099"/>
              <a:gd name="TX199" fmla="*/ 1094 w 3493"/>
              <a:gd name="TY199" fmla="*/ 3025 h 3099"/>
              <a:gd name="TX200" fmla="*/ 1036 w 3493"/>
              <a:gd name="TY200" fmla="*/ 3049 h 3099"/>
              <a:gd name="TX201" fmla="*/ 977 w 3493"/>
              <a:gd name="TY201" fmla="*/ 3068 h 3099"/>
              <a:gd name="TX202" fmla="*/ 917 w 3493"/>
              <a:gd name="TY202" fmla="*/ 3083 h 3099"/>
              <a:gd name="TX203" fmla="*/ 855 w 3493"/>
              <a:gd name="TY203" fmla="*/ 3092 h 3099"/>
              <a:gd name="TX204" fmla="*/ 794 w 3493"/>
              <a:gd name="TY204" fmla="*/ 3097 h 3099"/>
              <a:gd name="TX205" fmla="*/ 733 w 3493"/>
              <a:gd name="TY205" fmla="*/ 3097 h 3099"/>
              <a:gd name="TX206" fmla="*/ 671 w 3493"/>
              <a:gd name="TY206" fmla="*/ 3092 h 3099"/>
              <a:gd name="TX207" fmla="*/ 609 w 3493"/>
              <a:gd name="TY207" fmla="*/ 3083 h 3099"/>
              <a:gd name="TX208" fmla="*/ 549 w 3493"/>
              <a:gd name="TY208" fmla="*/ 3068 h 3099"/>
              <a:gd name="TX209" fmla="*/ 490 w 3493"/>
              <a:gd name="TY209" fmla="*/ 3049 h 3099"/>
              <a:gd name="TX210" fmla="*/ 433 w 3493"/>
              <a:gd name="TY210" fmla="*/ 3025 h 3099"/>
              <a:gd name="TX211" fmla="*/ 377 w 3493"/>
              <a:gd name="TY211" fmla="*/ 2995 h 3099"/>
              <a:gd name="TX212" fmla="*/ 323 w 3493"/>
              <a:gd name="TY212" fmla="*/ 2962 h 3099"/>
              <a:gd name="TX213" fmla="*/ 272 w 3493"/>
              <a:gd name="TY213" fmla="*/ 2923 h 3099"/>
              <a:gd name="TX214" fmla="*/ 224 w 3493"/>
              <a:gd name="TY214" fmla="*/ 2879 h 3099"/>
              <a:gd name="TX215" fmla="*/ 178 w 3493"/>
              <a:gd name="TY215" fmla="*/ 2832 h 3099"/>
              <a:gd name="TX216" fmla="*/ 139 w 3493"/>
              <a:gd name="TY216" fmla="*/ 2782 h 3099"/>
              <a:gd name="TX217" fmla="*/ 104 w 3493"/>
              <a:gd name="TY217" fmla="*/ 2729 h 3099"/>
              <a:gd name="TX218" fmla="*/ 75 w 3493"/>
              <a:gd name="TY218" fmla="*/ 2674 h 3099"/>
              <a:gd name="TX219" fmla="*/ 51 w 3493"/>
              <a:gd name="TY219" fmla="*/ 2617 h 3099"/>
              <a:gd name="TX220" fmla="*/ 30 w 3493"/>
              <a:gd name="TY220" fmla="*/ 2560 h 3099"/>
              <a:gd name="TX221" fmla="*/ 15 w 3493"/>
              <a:gd name="TY221" fmla="*/ 2501 h 3099"/>
              <a:gd name="TX222" fmla="*/ 5 w 3493"/>
              <a:gd name="TY222" fmla="*/ 2441 h 3099"/>
              <a:gd name="TX223" fmla="*/ 0 w 3493"/>
              <a:gd name="TY223" fmla="*/ 2381 h 3099"/>
              <a:gd name="TX224" fmla="*/ 0 w 3493"/>
              <a:gd name="TY224" fmla="*/ 2321 h 3099"/>
              <a:gd name="TX225" fmla="*/ 5 w 3493"/>
              <a:gd name="TY225" fmla="*/ 2260 h 3099"/>
              <a:gd name="TX226" fmla="*/ 15 w 3493"/>
              <a:gd name="TY226" fmla="*/ 2200 h 3099"/>
              <a:gd name="TX227" fmla="*/ 30 w 3493"/>
              <a:gd name="TY227" fmla="*/ 2141 h 3099"/>
              <a:gd name="TX228" fmla="*/ 51 w 3493"/>
              <a:gd name="TY228" fmla="*/ 2083 h 3099"/>
              <a:gd name="TX229" fmla="*/ 75 w 3493"/>
              <a:gd name="TY229" fmla="*/ 2027 h 3099"/>
              <a:gd name="TX230" fmla="*/ 104 w 3493"/>
              <a:gd name="TY230" fmla="*/ 1972 h 3099"/>
              <a:gd name="TX231" fmla="*/ 139 w 3493"/>
              <a:gd name="TY231" fmla="*/ 1920 h 3099"/>
              <a:gd name="TX232" fmla="*/ 178 w 3493"/>
              <a:gd name="TY232" fmla="*/ 1869 h 3099"/>
              <a:gd name="TX233" fmla="*/ 224 w 3493"/>
              <a:gd name="TY233" fmla="*/ 1822 h 3099"/>
              <a:gd name="TX234" fmla="*/ 1815 w 3493"/>
              <a:gd name="TY234" fmla="*/ 281 h 3099"/>
              <a:gd name="TX235" fmla="*/ 1872 w 3493"/>
              <a:gd name="TY235" fmla="*/ 230 h 3099"/>
              <a:gd name="TX236" fmla="*/ 1931 w 3493"/>
              <a:gd name="TY236" fmla="*/ 183 h 3099"/>
              <a:gd name="TX237" fmla="*/ 1992 w 3493"/>
              <a:gd name="TY237" fmla="*/ 143 h 3099"/>
              <a:gd name="TX238" fmla="*/ 2057 w 3493"/>
              <a:gd name="TY238" fmla="*/ 108 h 3099"/>
              <a:gd name="TX239" fmla="*/ 2123 w 3493"/>
              <a:gd name="TY239" fmla="*/ 76 h 3099"/>
              <a:gd name="TX240" fmla="*/ 2191 w 3493"/>
              <a:gd name="TY240" fmla="*/ 51 h 3099"/>
              <a:gd name="TX241" fmla="*/ 2261 w 3493"/>
              <a:gd name="TY241" fmla="*/ 31 h 3099"/>
              <a:gd name="TX242" fmla="*/ 2331 w 3493"/>
              <a:gd name="TY242" fmla="*/ 15 h 3099"/>
              <a:gd name="TX243" fmla="*/ 2402 w 3493"/>
              <a:gd name="TY243" fmla="*/ 5 h 3099"/>
              <a:gd name="TX244" fmla="*/ 2474 w 3493"/>
              <a:gd name="TY244" fmla="*/ 0 h 30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3" h="3099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6723380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8.4.3 변이형 오토인코더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793750" y="1746250"/>
            <a:ext cx="1109726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3" name="그림 22" descr="C:/Users/ehdal/AppData/Roaming/PolarisOffice/ETemp/11952_16561328/fImage106974153330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545" y="1029970"/>
            <a:ext cx="5069840" cy="50984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9097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035" cy="248285"/>
          </a:xfrm>
          <a:custGeom>
            <a:avLst/>
            <a:gdLst>
              <a:gd name="TX0" fmla="*/ 2474 w 3493"/>
              <a:gd name="TY0" fmla="*/ 0 h 3099"/>
              <a:gd name="TX1" fmla="*/ 2546 w 3493"/>
              <a:gd name="TY1" fmla="*/ 0 h 3099"/>
              <a:gd name="TX2" fmla="*/ 2618 w 3493"/>
              <a:gd name="TY2" fmla="*/ 5 h 3099"/>
              <a:gd name="TX3" fmla="*/ 2689 w 3493"/>
              <a:gd name="TY3" fmla="*/ 15 h 3099"/>
              <a:gd name="TX4" fmla="*/ 2758 w 3493"/>
              <a:gd name="TY4" fmla="*/ 31 h 3099"/>
              <a:gd name="TX5" fmla="*/ 2828 w 3493"/>
              <a:gd name="TY5" fmla="*/ 51 h 3099"/>
              <a:gd name="TX6" fmla="*/ 2896 w 3493"/>
              <a:gd name="TY6" fmla="*/ 76 h 3099"/>
              <a:gd name="TX7" fmla="*/ 2963 w 3493"/>
              <a:gd name="TY7" fmla="*/ 108 h 3099"/>
              <a:gd name="TX8" fmla="*/ 3026 w 3493"/>
              <a:gd name="TY8" fmla="*/ 143 h 3099"/>
              <a:gd name="TX9" fmla="*/ 3088 w 3493"/>
              <a:gd name="TY9" fmla="*/ 183 h 3099"/>
              <a:gd name="TX10" fmla="*/ 3147 w 3493"/>
              <a:gd name="TY10" fmla="*/ 230 h 3099"/>
              <a:gd name="TX11" fmla="*/ 3204 w 3493"/>
              <a:gd name="TY11" fmla="*/ 281 h 3099"/>
              <a:gd name="TX12" fmla="*/ 3256 w 3493"/>
              <a:gd name="TY12" fmla="*/ 336 h 3099"/>
              <a:gd name="TX13" fmla="*/ 3303 w 3493"/>
              <a:gd name="TY13" fmla="*/ 394 h 3099"/>
              <a:gd name="TX14" fmla="*/ 3345 w 3493"/>
              <a:gd name="TY14" fmla="*/ 455 h 3099"/>
              <a:gd name="TX15" fmla="*/ 3382 w 3493"/>
              <a:gd name="TY15" fmla="*/ 518 h 3099"/>
              <a:gd name="TX16" fmla="*/ 3413 w 3493"/>
              <a:gd name="TY16" fmla="*/ 582 h 3099"/>
              <a:gd name="TX17" fmla="*/ 3439 w 3493"/>
              <a:gd name="TY17" fmla="*/ 650 h 3099"/>
              <a:gd name="TX18" fmla="*/ 3460 w 3493"/>
              <a:gd name="TY18" fmla="*/ 717 h 3099"/>
              <a:gd name="TX19" fmla="*/ 3475 w 3493"/>
              <a:gd name="TY19" fmla="*/ 786 h 3099"/>
              <a:gd name="TX20" fmla="*/ 3486 w 3493"/>
              <a:gd name="TY20" fmla="*/ 856 h 3099"/>
              <a:gd name="TX21" fmla="*/ 3491 w 3493"/>
              <a:gd name="TY21" fmla="*/ 926 h 3099"/>
              <a:gd name="TX22" fmla="*/ 3491 w 3493"/>
              <a:gd name="TY22" fmla="*/ 996 h 3099"/>
              <a:gd name="TX23" fmla="*/ 3486 w 3493"/>
              <a:gd name="TY23" fmla="*/ 1066 h 3099"/>
              <a:gd name="TX24" fmla="*/ 3475 w 3493"/>
              <a:gd name="TY24" fmla="*/ 1136 h 3099"/>
              <a:gd name="TX25" fmla="*/ 3460 w 3493"/>
              <a:gd name="TY25" fmla="*/ 1205 h 3099"/>
              <a:gd name="TX26" fmla="*/ 3439 w 3493"/>
              <a:gd name="TY26" fmla="*/ 1273 h 3099"/>
              <a:gd name="TX27" fmla="*/ 3413 w 3493"/>
              <a:gd name="TY27" fmla="*/ 1339 h 3099"/>
              <a:gd name="TX28" fmla="*/ 3382 w 3493"/>
              <a:gd name="TY28" fmla="*/ 1404 h 3099"/>
              <a:gd name="TX29" fmla="*/ 3345 w 3493"/>
              <a:gd name="TY29" fmla="*/ 1467 h 3099"/>
              <a:gd name="TX30" fmla="*/ 3303 w 3493"/>
              <a:gd name="TY30" fmla="*/ 1528 h 3099"/>
              <a:gd name="TX31" fmla="*/ 3256 w 3493"/>
              <a:gd name="TY31" fmla="*/ 1586 h 3099"/>
              <a:gd name="TX32" fmla="*/ 3204 w 3493"/>
              <a:gd name="TY32" fmla="*/ 1641 h 3099"/>
              <a:gd name="TX33" fmla="*/ 2007 w 3493"/>
              <a:gd name="TY33" fmla="*/ 2813 h 3099"/>
              <a:gd name="TX34" fmla="*/ 1988 w 3493"/>
              <a:gd name="TY34" fmla="*/ 2828 h 3099"/>
              <a:gd name="TX35" fmla="*/ 1965 w 3493"/>
              <a:gd name="TY35" fmla="*/ 2838 h 3099"/>
              <a:gd name="TX36" fmla="*/ 1942 w 3493"/>
              <a:gd name="TY36" fmla="*/ 2844 h 3099"/>
              <a:gd name="TX37" fmla="*/ 1918 w 3493"/>
              <a:gd name="TY37" fmla="*/ 2844 h 3099"/>
              <a:gd name="TX38" fmla="*/ 1894 w 3493"/>
              <a:gd name="TY38" fmla="*/ 2838 h 3099"/>
              <a:gd name="TX39" fmla="*/ 1873 w 3493"/>
              <a:gd name="TY39" fmla="*/ 2828 h 3099"/>
              <a:gd name="TX40" fmla="*/ 1853 w 3493"/>
              <a:gd name="TY40" fmla="*/ 2813 h 3099"/>
              <a:gd name="TX41" fmla="*/ 1837 w 3493"/>
              <a:gd name="TY41" fmla="*/ 2793 h 3099"/>
              <a:gd name="TX42" fmla="*/ 1827 w 3493"/>
              <a:gd name="TY42" fmla="*/ 2772 h 3099"/>
              <a:gd name="TX43" fmla="*/ 1821 w 3493"/>
              <a:gd name="TY43" fmla="*/ 2749 h 3099"/>
              <a:gd name="TX44" fmla="*/ 1821 w 3493"/>
              <a:gd name="TY44" fmla="*/ 2726 h 3099"/>
              <a:gd name="TX45" fmla="*/ 1827 w 3493"/>
              <a:gd name="TY45" fmla="*/ 2703 h 3099"/>
              <a:gd name="TX46" fmla="*/ 1837 w 3493"/>
              <a:gd name="TY46" fmla="*/ 2681 h 3099"/>
              <a:gd name="TX47" fmla="*/ 1853 w 3493"/>
              <a:gd name="TY47" fmla="*/ 2662 h 3099"/>
              <a:gd name="TX48" fmla="*/ 3035 w 3493"/>
              <a:gd name="TY48" fmla="*/ 1505 h 3099"/>
              <a:gd name="TX49" fmla="*/ 3079 w 3493"/>
              <a:gd name="TY49" fmla="*/ 1458 h 3099"/>
              <a:gd name="TX50" fmla="*/ 3118 w 3493"/>
              <a:gd name="TY50" fmla="*/ 1407 h 3099"/>
              <a:gd name="TX51" fmla="*/ 3153 w 3493"/>
              <a:gd name="TY51" fmla="*/ 1355 h 3099"/>
              <a:gd name="TX52" fmla="*/ 3183 w 3493"/>
              <a:gd name="TY52" fmla="*/ 1300 h 3099"/>
              <a:gd name="TX53" fmla="*/ 3208 w 3493"/>
              <a:gd name="TY53" fmla="*/ 1243 h 3099"/>
              <a:gd name="TX54" fmla="*/ 3228 w 3493"/>
              <a:gd name="TY54" fmla="*/ 1185 h 3099"/>
              <a:gd name="TX55" fmla="*/ 3242 w 3493"/>
              <a:gd name="TY55" fmla="*/ 1126 h 3099"/>
              <a:gd name="TX56" fmla="*/ 3253 w 3493"/>
              <a:gd name="TY56" fmla="*/ 1066 h 3099"/>
              <a:gd name="TX57" fmla="*/ 3257 w 3493"/>
              <a:gd name="TY57" fmla="*/ 1006 h 3099"/>
              <a:gd name="TX58" fmla="*/ 3257 w 3493"/>
              <a:gd name="TY58" fmla="*/ 946 h 3099"/>
              <a:gd name="TX59" fmla="*/ 3253 w 3493"/>
              <a:gd name="TY59" fmla="*/ 885 h 3099"/>
              <a:gd name="TX60" fmla="*/ 3242 w 3493"/>
              <a:gd name="TY60" fmla="*/ 826 h 3099"/>
              <a:gd name="TX61" fmla="*/ 3228 w 3493"/>
              <a:gd name="TY61" fmla="*/ 766 h 3099"/>
              <a:gd name="TX62" fmla="*/ 3208 w 3493"/>
              <a:gd name="TY62" fmla="*/ 709 h 3099"/>
              <a:gd name="TX63" fmla="*/ 3183 w 3493"/>
              <a:gd name="TY63" fmla="*/ 653 h 3099"/>
              <a:gd name="TX64" fmla="*/ 3153 w 3493"/>
              <a:gd name="TY64" fmla="*/ 598 h 3099"/>
              <a:gd name="TX65" fmla="*/ 3118 w 3493"/>
              <a:gd name="TY65" fmla="*/ 545 h 3099"/>
              <a:gd name="TX66" fmla="*/ 3079 w 3493"/>
              <a:gd name="TY66" fmla="*/ 495 h 3099"/>
              <a:gd name="TX67" fmla="*/ 3035 w 3493"/>
              <a:gd name="TY67" fmla="*/ 448 h 3099"/>
              <a:gd name="TX68" fmla="*/ 2985 w 3493"/>
              <a:gd name="TY68" fmla="*/ 403 h 3099"/>
              <a:gd name="TX69" fmla="*/ 2935 w 3493"/>
              <a:gd name="TY69" fmla="*/ 364 h 3099"/>
              <a:gd name="TX70" fmla="*/ 2881 w 3493"/>
              <a:gd name="TY70" fmla="*/ 331 h 3099"/>
              <a:gd name="TX71" fmla="*/ 2825 w 3493"/>
              <a:gd name="TY71" fmla="*/ 301 h 3099"/>
              <a:gd name="TX72" fmla="*/ 2767 w 3493"/>
              <a:gd name="TY72" fmla="*/ 277 h 3099"/>
              <a:gd name="TX73" fmla="*/ 2708 w 3493"/>
              <a:gd name="TY73" fmla="*/ 258 h 3099"/>
              <a:gd name="TX74" fmla="*/ 2648 w 3493"/>
              <a:gd name="TY74" fmla="*/ 243 h 3099"/>
              <a:gd name="TX75" fmla="*/ 2586 w 3493"/>
              <a:gd name="TY75" fmla="*/ 234 h 3099"/>
              <a:gd name="TX76" fmla="*/ 2525 w 3493"/>
              <a:gd name="TY76" fmla="*/ 229 h 3099"/>
              <a:gd name="TX77" fmla="*/ 2464 w 3493"/>
              <a:gd name="TY77" fmla="*/ 229 h 3099"/>
              <a:gd name="TX78" fmla="*/ 2402 w 3493"/>
              <a:gd name="TY78" fmla="*/ 234 h 3099"/>
              <a:gd name="TX79" fmla="*/ 2340 w 3493"/>
              <a:gd name="TY79" fmla="*/ 243 h 3099"/>
              <a:gd name="TX80" fmla="*/ 2280 w 3493"/>
              <a:gd name="TY80" fmla="*/ 258 h 3099"/>
              <a:gd name="TX81" fmla="*/ 2221 w 3493"/>
              <a:gd name="TY81" fmla="*/ 277 h 3099"/>
              <a:gd name="TX82" fmla="*/ 2164 w 3493"/>
              <a:gd name="TY82" fmla="*/ 301 h 3099"/>
              <a:gd name="TX83" fmla="*/ 2108 w 3493"/>
              <a:gd name="TY83" fmla="*/ 331 h 3099"/>
              <a:gd name="TX84" fmla="*/ 2055 w 3493"/>
              <a:gd name="TY84" fmla="*/ 364 h 3099"/>
              <a:gd name="TX85" fmla="*/ 2003 w 3493"/>
              <a:gd name="TY85" fmla="*/ 403 h 3099"/>
              <a:gd name="TX86" fmla="*/ 1955 w 3493"/>
              <a:gd name="TY86" fmla="*/ 448 h 3099"/>
              <a:gd name="TX87" fmla="*/ 378 w 3493"/>
              <a:gd name="TY87" fmla="*/ 1972 h 3099"/>
              <a:gd name="TX88" fmla="*/ 341 w 3493"/>
              <a:gd name="TY88" fmla="*/ 2013 h 3099"/>
              <a:gd name="TX89" fmla="*/ 307 w 3493"/>
              <a:gd name="TY89" fmla="*/ 2057 h 3099"/>
              <a:gd name="TX90" fmla="*/ 280 w 3493"/>
              <a:gd name="TY90" fmla="*/ 2102 h 3099"/>
              <a:gd name="TX91" fmla="*/ 258 w 3493"/>
              <a:gd name="TY91" fmla="*/ 2149 h 3099"/>
              <a:gd name="TX92" fmla="*/ 241 w 3493"/>
              <a:gd name="TY92" fmla="*/ 2199 h 3099"/>
              <a:gd name="TX93" fmla="*/ 228 w 3493"/>
              <a:gd name="TY93" fmla="*/ 2248 h 3099"/>
              <a:gd name="TX94" fmla="*/ 220 w 3493"/>
              <a:gd name="TY94" fmla="*/ 2299 h 3099"/>
              <a:gd name="TX95" fmla="*/ 218 w 3493"/>
              <a:gd name="TY95" fmla="*/ 2350 h 3099"/>
              <a:gd name="TX96" fmla="*/ 220 w 3493"/>
              <a:gd name="TY96" fmla="*/ 2402 h 3099"/>
              <a:gd name="TX97" fmla="*/ 228 w 3493"/>
              <a:gd name="TY97" fmla="*/ 2452 h 3099"/>
              <a:gd name="TX98" fmla="*/ 241 w 3493"/>
              <a:gd name="TY98" fmla="*/ 2503 h 3099"/>
              <a:gd name="TX99" fmla="*/ 258 w 3493"/>
              <a:gd name="TY99" fmla="*/ 2551 h 3099"/>
              <a:gd name="TX100" fmla="*/ 280 w 3493"/>
              <a:gd name="TY100" fmla="*/ 2599 h 3099"/>
              <a:gd name="TX101" fmla="*/ 307 w 3493"/>
              <a:gd name="TY101" fmla="*/ 2644 h 3099"/>
              <a:gd name="TX102" fmla="*/ 341 w 3493"/>
              <a:gd name="TY102" fmla="*/ 2687 h 3099"/>
              <a:gd name="TX103" fmla="*/ 378 w 3493"/>
              <a:gd name="TY103" fmla="*/ 2728 h 3099"/>
              <a:gd name="TX104" fmla="*/ 419 w 3493"/>
              <a:gd name="TY104" fmla="*/ 2765 h 3099"/>
              <a:gd name="TX105" fmla="*/ 463 w 3493"/>
              <a:gd name="TY105" fmla="*/ 2796 h 3099"/>
              <a:gd name="TX106" fmla="*/ 509 w 3493"/>
              <a:gd name="TY106" fmla="*/ 2824 h 3099"/>
              <a:gd name="TX107" fmla="*/ 558 w 3493"/>
              <a:gd name="TY107" fmla="*/ 2846 h 3099"/>
              <a:gd name="TX108" fmla="*/ 608 w 3493"/>
              <a:gd name="TY108" fmla="*/ 2863 h 3099"/>
              <a:gd name="TX109" fmla="*/ 660 w 3493"/>
              <a:gd name="TY109" fmla="*/ 2874 h 3099"/>
              <a:gd name="TX110" fmla="*/ 711 w 3493"/>
              <a:gd name="TY110" fmla="*/ 2882 h 3099"/>
              <a:gd name="TX111" fmla="*/ 763 w 3493"/>
              <a:gd name="TY111" fmla="*/ 2885 h 3099"/>
              <a:gd name="TX112" fmla="*/ 816 w 3493"/>
              <a:gd name="TY112" fmla="*/ 2882 h 3099"/>
              <a:gd name="TX113" fmla="*/ 867 w 3493"/>
              <a:gd name="TY113" fmla="*/ 2874 h 3099"/>
              <a:gd name="TX114" fmla="*/ 919 w 3493"/>
              <a:gd name="TY114" fmla="*/ 2863 h 3099"/>
              <a:gd name="TX115" fmla="*/ 968 w 3493"/>
              <a:gd name="TY115" fmla="*/ 2846 h 3099"/>
              <a:gd name="TX116" fmla="*/ 1018 w 3493"/>
              <a:gd name="TY116" fmla="*/ 2824 h 3099"/>
              <a:gd name="TX117" fmla="*/ 1064 w 3493"/>
              <a:gd name="TY117" fmla="*/ 2796 h 3099"/>
              <a:gd name="TX118" fmla="*/ 1108 w 3493"/>
              <a:gd name="TY118" fmla="*/ 2765 h 3099"/>
              <a:gd name="TX119" fmla="*/ 1149 w 3493"/>
              <a:gd name="TY119" fmla="*/ 2728 h 3099"/>
              <a:gd name="TX120" fmla="*/ 2741 w 3493"/>
              <a:gd name="TY120" fmla="*/ 1187 h 3099"/>
              <a:gd name="TX121" fmla="*/ 2768 w 3493"/>
              <a:gd name="TY121" fmla="*/ 1158 h 3099"/>
              <a:gd name="TX122" fmla="*/ 2791 w 3493"/>
              <a:gd name="TY122" fmla="*/ 1125 h 3099"/>
              <a:gd name="TX123" fmla="*/ 2809 w 3493"/>
              <a:gd name="TY123" fmla="*/ 1091 h 3099"/>
              <a:gd name="TX124" fmla="*/ 2823 w 3493"/>
              <a:gd name="TY124" fmla="*/ 1055 h 3099"/>
              <a:gd name="TX125" fmla="*/ 2831 w 3493"/>
              <a:gd name="TY125" fmla="*/ 1018 h 3099"/>
              <a:gd name="TX126" fmla="*/ 2837 w 3493"/>
              <a:gd name="TY126" fmla="*/ 980 h 3099"/>
              <a:gd name="TX127" fmla="*/ 2837 w 3493"/>
              <a:gd name="TY127" fmla="*/ 942 h 3099"/>
              <a:gd name="TX128" fmla="*/ 2831 w 3493"/>
              <a:gd name="TY128" fmla="*/ 904 h 3099"/>
              <a:gd name="TX129" fmla="*/ 2823 w 3493"/>
              <a:gd name="TY129" fmla="*/ 867 h 3099"/>
              <a:gd name="TX130" fmla="*/ 2809 w 3493"/>
              <a:gd name="TY130" fmla="*/ 832 h 3099"/>
              <a:gd name="TX131" fmla="*/ 2791 w 3493"/>
              <a:gd name="TY131" fmla="*/ 797 h 3099"/>
              <a:gd name="TX132" fmla="*/ 2768 w 3493"/>
              <a:gd name="TY132" fmla="*/ 764 h 3099"/>
              <a:gd name="TX133" fmla="*/ 2741 w 3493"/>
              <a:gd name="TY133" fmla="*/ 734 h 3099"/>
              <a:gd name="TX134" fmla="*/ 2710 w 3493"/>
              <a:gd name="TY134" fmla="*/ 707 h 3099"/>
              <a:gd name="TX135" fmla="*/ 2677 w 3493"/>
              <a:gd name="TY135" fmla="*/ 685 h 3099"/>
              <a:gd name="TX136" fmla="*/ 2642 w 3493"/>
              <a:gd name="TY136" fmla="*/ 668 h 3099"/>
              <a:gd name="TX137" fmla="*/ 2605 w 3493"/>
              <a:gd name="TY137" fmla="*/ 654 h 3099"/>
              <a:gd name="TX138" fmla="*/ 2567 w 3493"/>
              <a:gd name="TY138" fmla="*/ 645 h 3099"/>
              <a:gd name="TX139" fmla="*/ 2528 w 3493"/>
              <a:gd name="TY139" fmla="*/ 641 h 3099"/>
              <a:gd name="TX140" fmla="*/ 2490 w 3493"/>
              <a:gd name="TY140" fmla="*/ 641 h 3099"/>
              <a:gd name="TX141" fmla="*/ 2452 w 3493"/>
              <a:gd name="TY141" fmla="*/ 645 h 3099"/>
              <a:gd name="TX142" fmla="*/ 2415 w 3493"/>
              <a:gd name="TY142" fmla="*/ 654 h 3099"/>
              <a:gd name="TX143" fmla="*/ 2377 w 3493"/>
              <a:gd name="TY143" fmla="*/ 668 h 3099"/>
              <a:gd name="TX144" fmla="*/ 2343 w 3493"/>
              <a:gd name="TY144" fmla="*/ 685 h 3099"/>
              <a:gd name="TX145" fmla="*/ 2309 w 3493"/>
              <a:gd name="TY145" fmla="*/ 707 h 3099"/>
              <a:gd name="TX146" fmla="*/ 2278 w 3493"/>
              <a:gd name="TY146" fmla="*/ 734 h 3099"/>
              <a:gd name="TX147" fmla="*/ 1082 w 3493"/>
              <a:gd name="TY147" fmla="*/ 1906 h 3099"/>
              <a:gd name="TX148" fmla="*/ 1062 w 3493"/>
              <a:gd name="TY148" fmla="*/ 1922 h 3099"/>
              <a:gd name="TX149" fmla="*/ 1040 w 3493"/>
              <a:gd name="TY149" fmla="*/ 1931 h 3099"/>
              <a:gd name="TX150" fmla="*/ 1017 w 3493"/>
              <a:gd name="TY150" fmla="*/ 1937 h 3099"/>
              <a:gd name="TX151" fmla="*/ 992 w 3493"/>
              <a:gd name="TY151" fmla="*/ 1937 h 3099"/>
              <a:gd name="TX152" fmla="*/ 969 w 3493"/>
              <a:gd name="TY152" fmla="*/ 1931 h 3099"/>
              <a:gd name="TX153" fmla="*/ 947 w 3493"/>
              <a:gd name="TY153" fmla="*/ 1922 h 3099"/>
              <a:gd name="TX154" fmla="*/ 927 w 3493"/>
              <a:gd name="TY154" fmla="*/ 1906 h 3099"/>
              <a:gd name="TX155" fmla="*/ 911 w 3493"/>
              <a:gd name="TY155" fmla="*/ 1887 h 3099"/>
              <a:gd name="TX156" fmla="*/ 900 w 3493"/>
              <a:gd name="TY156" fmla="*/ 1865 h 3099"/>
              <a:gd name="TX157" fmla="*/ 896 w 3493"/>
              <a:gd name="TY157" fmla="*/ 1842 h 3099"/>
              <a:gd name="TX158" fmla="*/ 896 w 3493"/>
              <a:gd name="TY158" fmla="*/ 1819 h 3099"/>
              <a:gd name="TX159" fmla="*/ 900 w 3493"/>
              <a:gd name="TY159" fmla="*/ 1796 h 3099"/>
              <a:gd name="TX160" fmla="*/ 911 w 3493"/>
              <a:gd name="TY160" fmla="*/ 1775 h 3099"/>
              <a:gd name="TX161" fmla="*/ 927 w 3493"/>
              <a:gd name="TY161" fmla="*/ 1755 h 3099"/>
              <a:gd name="TX162" fmla="*/ 2123 w 3493"/>
              <a:gd name="TY162" fmla="*/ 583 h 3099"/>
              <a:gd name="TX163" fmla="*/ 2165 w 3493"/>
              <a:gd name="TY163" fmla="*/ 546 h 3099"/>
              <a:gd name="TX164" fmla="*/ 2209 w 3493"/>
              <a:gd name="TY164" fmla="*/ 515 h 3099"/>
              <a:gd name="TX165" fmla="*/ 2255 w 3493"/>
              <a:gd name="TY165" fmla="*/ 488 h 3099"/>
              <a:gd name="TX166" fmla="*/ 2304 w 3493"/>
              <a:gd name="TY166" fmla="*/ 465 h 3099"/>
              <a:gd name="TX167" fmla="*/ 2354 w 3493"/>
              <a:gd name="TY167" fmla="*/ 449 h 3099"/>
              <a:gd name="TX168" fmla="*/ 2405 w 3493"/>
              <a:gd name="TY168" fmla="*/ 436 h 3099"/>
              <a:gd name="TX169" fmla="*/ 2457 w 3493"/>
              <a:gd name="TY169" fmla="*/ 429 h 3099"/>
              <a:gd name="TX170" fmla="*/ 2509 w 3493"/>
              <a:gd name="TY170" fmla="*/ 427 h 3099"/>
              <a:gd name="TX171" fmla="*/ 2562 w 3493"/>
              <a:gd name="TY171" fmla="*/ 429 h 3099"/>
              <a:gd name="TX172" fmla="*/ 2613 w 3493"/>
              <a:gd name="TY172" fmla="*/ 436 h 3099"/>
              <a:gd name="TX173" fmla="*/ 2665 w 3493"/>
              <a:gd name="TY173" fmla="*/ 449 h 3099"/>
              <a:gd name="TX174" fmla="*/ 2714 w 3493"/>
              <a:gd name="TY174" fmla="*/ 465 h 3099"/>
              <a:gd name="TX175" fmla="*/ 2763 w 3493"/>
              <a:gd name="TY175" fmla="*/ 488 h 3099"/>
              <a:gd name="TX176" fmla="*/ 2810 w 3493"/>
              <a:gd name="TY176" fmla="*/ 515 h 3099"/>
              <a:gd name="TX177" fmla="*/ 2854 w 3493"/>
              <a:gd name="TY177" fmla="*/ 546 h 3099"/>
              <a:gd name="TX178" fmla="*/ 2895 w 3493"/>
              <a:gd name="TY178" fmla="*/ 583 h 3099"/>
              <a:gd name="TX179" fmla="*/ 2932 w 3493"/>
              <a:gd name="TY179" fmla="*/ 623 h 3099"/>
              <a:gd name="TX180" fmla="*/ 2965 w 3493"/>
              <a:gd name="TY180" fmla="*/ 666 h 3099"/>
              <a:gd name="TX181" fmla="*/ 2993 w 3493"/>
              <a:gd name="TY181" fmla="*/ 713 h 3099"/>
              <a:gd name="TX182" fmla="*/ 3015 w 3493"/>
              <a:gd name="TY182" fmla="*/ 760 h 3099"/>
              <a:gd name="TX183" fmla="*/ 3032 w 3493"/>
              <a:gd name="TY183" fmla="*/ 809 h 3099"/>
              <a:gd name="TX184" fmla="*/ 3045 w 3493"/>
              <a:gd name="TY184" fmla="*/ 859 h 3099"/>
              <a:gd name="TX185" fmla="*/ 3053 w 3493"/>
              <a:gd name="TY185" fmla="*/ 910 h 3099"/>
              <a:gd name="TX186" fmla="*/ 3055 w 3493"/>
              <a:gd name="TY186" fmla="*/ 961 h 3099"/>
              <a:gd name="TX187" fmla="*/ 3053 w 3493"/>
              <a:gd name="TY187" fmla="*/ 1012 h 3099"/>
              <a:gd name="TX188" fmla="*/ 3045 w 3493"/>
              <a:gd name="TY188" fmla="*/ 1063 h 3099"/>
              <a:gd name="TX189" fmla="*/ 3032 w 3493"/>
              <a:gd name="TY189" fmla="*/ 1113 h 3099"/>
              <a:gd name="TX190" fmla="*/ 3015 w 3493"/>
              <a:gd name="TY190" fmla="*/ 1162 h 3099"/>
              <a:gd name="TX191" fmla="*/ 2993 w 3493"/>
              <a:gd name="TY191" fmla="*/ 1209 h 3099"/>
              <a:gd name="TX192" fmla="*/ 2965 w 3493"/>
              <a:gd name="TY192" fmla="*/ 1255 h 3099"/>
              <a:gd name="TX193" fmla="*/ 2932 w 3493"/>
              <a:gd name="TY193" fmla="*/ 1298 h 3099"/>
              <a:gd name="TX194" fmla="*/ 2895 w 3493"/>
              <a:gd name="TY194" fmla="*/ 1339 h 3099"/>
              <a:gd name="TX195" fmla="*/ 1303 w 3493"/>
              <a:gd name="TY195" fmla="*/ 2879 h 3099"/>
              <a:gd name="TX196" fmla="*/ 1255 w 3493"/>
              <a:gd name="TY196" fmla="*/ 2923 h 3099"/>
              <a:gd name="TX197" fmla="*/ 1203 w 3493"/>
              <a:gd name="TY197" fmla="*/ 2962 h 3099"/>
              <a:gd name="TX198" fmla="*/ 1150 w 3493"/>
              <a:gd name="TY198" fmla="*/ 2995 h 3099"/>
              <a:gd name="TX199" fmla="*/ 1094 w 3493"/>
              <a:gd name="TY199" fmla="*/ 3025 h 3099"/>
              <a:gd name="TX200" fmla="*/ 1036 w 3493"/>
              <a:gd name="TY200" fmla="*/ 3049 h 3099"/>
              <a:gd name="TX201" fmla="*/ 977 w 3493"/>
              <a:gd name="TY201" fmla="*/ 3068 h 3099"/>
              <a:gd name="TX202" fmla="*/ 917 w 3493"/>
              <a:gd name="TY202" fmla="*/ 3083 h 3099"/>
              <a:gd name="TX203" fmla="*/ 855 w 3493"/>
              <a:gd name="TY203" fmla="*/ 3092 h 3099"/>
              <a:gd name="TX204" fmla="*/ 794 w 3493"/>
              <a:gd name="TY204" fmla="*/ 3097 h 3099"/>
              <a:gd name="TX205" fmla="*/ 733 w 3493"/>
              <a:gd name="TY205" fmla="*/ 3097 h 3099"/>
              <a:gd name="TX206" fmla="*/ 671 w 3493"/>
              <a:gd name="TY206" fmla="*/ 3092 h 3099"/>
              <a:gd name="TX207" fmla="*/ 609 w 3493"/>
              <a:gd name="TY207" fmla="*/ 3083 h 3099"/>
              <a:gd name="TX208" fmla="*/ 549 w 3493"/>
              <a:gd name="TY208" fmla="*/ 3068 h 3099"/>
              <a:gd name="TX209" fmla="*/ 490 w 3493"/>
              <a:gd name="TY209" fmla="*/ 3049 h 3099"/>
              <a:gd name="TX210" fmla="*/ 433 w 3493"/>
              <a:gd name="TY210" fmla="*/ 3025 h 3099"/>
              <a:gd name="TX211" fmla="*/ 377 w 3493"/>
              <a:gd name="TY211" fmla="*/ 2995 h 3099"/>
              <a:gd name="TX212" fmla="*/ 323 w 3493"/>
              <a:gd name="TY212" fmla="*/ 2962 h 3099"/>
              <a:gd name="TX213" fmla="*/ 272 w 3493"/>
              <a:gd name="TY213" fmla="*/ 2923 h 3099"/>
              <a:gd name="TX214" fmla="*/ 224 w 3493"/>
              <a:gd name="TY214" fmla="*/ 2879 h 3099"/>
              <a:gd name="TX215" fmla="*/ 178 w 3493"/>
              <a:gd name="TY215" fmla="*/ 2832 h 3099"/>
              <a:gd name="TX216" fmla="*/ 139 w 3493"/>
              <a:gd name="TY216" fmla="*/ 2782 h 3099"/>
              <a:gd name="TX217" fmla="*/ 104 w 3493"/>
              <a:gd name="TY217" fmla="*/ 2729 h 3099"/>
              <a:gd name="TX218" fmla="*/ 75 w 3493"/>
              <a:gd name="TY218" fmla="*/ 2674 h 3099"/>
              <a:gd name="TX219" fmla="*/ 51 w 3493"/>
              <a:gd name="TY219" fmla="*/ 2617 h 3099"/>
              <a:gd name="TX220" fmla="*/ 30 w 3493"/>
              <a:gd name="TY220" fmla="*/ 2560 h 3099"/>
              <a:gd name="TX221" fmla="*/ 15 w 3493"/>
              <a:gd name="TY221" fmla="*/ 2501 h 3099"/>
              <a:gd name="TX222" fmla="*/ 5 w 3493"/>
              <a:gd name="TY222" fmla="*/ 2441 h 3099"/>
              <a:gd name="TX223" fmla="*/ 0 w 3493"/>
              <a:gd name="TY223" fmla="*/ 2381 h 3099"/>
              <a:gd name="TX224" fmla="*/ 0 w 3493"/>
              <a:gd name="TY224" fmla="*/ 2321 h 3099"/>
              <a:gd name="TX225" fmla="*/ 5 w 3493"/>
              <a:gd name="TY225" fmla="*/ 2260 h 3099"/>
              <a:gd name="TX226" fmla="*/ 15 w 3493"/>
              <a:gd name="TY226" fmla="*/ 2200 h 3099"/>
              <a:gd name="TX227" fmla="*/ 30 w 3493"/>
              <a:gd name="TY227" fmla="*/ 2141 h 3099"/>
              <a:gd name="TX228" fmla="*/ 51 w 3493"/>
              <a:gd name="TY228" fmla="*/ 2083 h 3099"/>
              <a:gd name="TX229" fmla="*/ 75 w 3493"/>
              <a:gd name="TY229" fmla="*/ 2027 h 3099"/>
              <a:gd name="TX230" fmla="*/ 104 w 3493"/>
              <a:gd name="TY230" fmla="*/ 1972 h 3099"/>
              <a:gd name="TX231" fmla="*/ 139 w 3493"/>
              <a:gd name="TY231" fmla="*/ 1920 h 3099"/>
              <a:gd name="TX232" fmla="*/ 178 w 3493"/>
              <a:gd name="TY232" fmla="*/ 1869 h 3099"/>
              <a:gd name="TX233" fmla="*/ 224 w 3493"/>
              <a:gd name="TY233" fmla="*/ 1822 h 3099"/>
              <a:gd name="TX234" fmla="*/ 1815 w 3493"/>
              <a:gd name="TY234" fmla="*/ 281 h 3099"/>
              <a:gd name="TX235" fmla="*/ 1872 w 3493"/>
              <a:gd name="TY235" fmla="*/ 230 h 3099"/>
              <a:gd name="TX236" fmla="*/ 1931 w 3493"/>
              <a:gd name="TY236" fmla="*/ 183 h 3099"/>
              <a:gd name="TX237" fmla="*/ 1992 w 3493"/>
              <a:gd name="TY237" fmla="*/ 143 h 3099"/>
              <a:gd name="TX238" fmla="*/ 2057 w 3493"/>
              <a:gd name="TY238" fmla="*/ 108 h 3099"/>
              <a:gd name="TX239" fmla="*/ 2123 w 3493"/>
              <a:gd name="TY239" fmla="*/ 76 h 3099"/>
              <a:gd name="TX240" fmla="*/ 2191 w 3493"/>
              <a:gd name="TY240" fmla="*/ 51 h 3099"/>
              <a:gd name="TX241" fmla="*/ 2261 w 3493"/>
              <a:gd name="TY241" fmla="*/ 31 h 3099"/>
              <a:gd name="TX242" fmla="*/ 2331 w 3493"/>
              <a:gd name="TY242" fmla="*/ 15 h 3099"/>
              <a:gd name="TX243" fmla="*/ 2402 w 3493"/>
              <a:gd name="TY243" fmla="*/ 5 h 3099"/>
              <a:gd name="TX244" fmla="*/ 2474 w 3493"/>
              <a:gd name="TY244" fmla="*/ 0 h 30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3" h="3099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6723380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8.4.4 정리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793750" y="1746250"/>
            <a:ext cx="1109726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3" name="텍스트 상자 22"/>
          <p:cNvSpPr txBox="1">
            <a:spLocks/>
          </p:cNvSpPr>
          <p:nvPr/>
        </p:nvSpPr>
        <p:spPr>
          <a:xfrm>
            <a:off x="793750" y="1555750"/>
            <a:ext cx="11002010" cy="32308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>
                <a:latin typeface="맑은 고딕" charset="0"/>
                <a:ea typeface="맑은 고딕" charset="0"/>
              </a:rPr>
              <a:t>정리</a:t>
            </a:r>
            <a:endParaRPr lang="ko-KR" altLang="en-US" sz="2400" b="1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딥러닝으로 이미지 데이터셋에 대한 통계 정보를 담은 잠재 공간을 학습하여 이미지를 생성할 수 있음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   잠재 공간에서 포인트를 샘플링하고 디코딩하면 이전에 본 적 없는 이미지를 생성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   이를 수행하는 주요 방법은 </a:t>
            </a:r>
            <a:r>
              <a:rPr sz="1800" b="1">
                <a:latin typeface="맑은 고딕" charset="0"/>
                <a:ea typeface="맑은 고딕" charset="0"/>
              </a:rPr>
              <a:t>VAE, GAN</a:t>
            </a:r>
            <a:r>
              <a:rPr sz="1800">
                <a:latin typeface="맑은 고딕" charset="0"/>
                <a:ea typeface="맑은 고딕" charset="0"/>
              </a:rPr>
              <a:t> 이 있음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VAE는 매우 </a:t>
            </a:r>
            <a:r>
              <a:rPr sz="1800" b="1">
                <a:latin typeface="맑은 고딕" charset="0"/>
                <a:ea typeface="맑은 고딕" charset="0"/>
              </a:rPr>
              <a:t>구조적</a:t>
            </a:r>
            <a:r>
              <a:rPr sz="1800">
                <a:latin typeface="맑은 고딕" charset="0"/>
                <a:ea typeface="맑은 고딕" charset="0"/>
              </a:rPr>
              <a:t>이고 </a:t>
            </a:r>
            <a:r>
              <a:rPr sz="1800" b="1">
                <a:latin typeface="맑은 고딕" charset="0"/>
                <a:ea typeface="맑은 고딕" charset="0"/>
              </a:rPr>
              <a:t>연속적인 잠재 공간의 표현</a:t>
            </a:r>
            <a:r>
              <a:rPr sz="1800">
                <a:latin typeface="맑은 고딕" charset="0"/>
                <a:ea typeface="맑은 고딕" charset="0"/>
              </a:rPr>
              <a:t>을 만듬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  잠재 공간 안에서 일어나는 모든 종류의 이미지 변형 작업에 잘 맞음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GAN은 </a:t>
            </a:r>
            <a:r>
              <a:rPr sz="1800" b="1">
                <a:latin typeface="맑은 고딕" charset="0"/>
                <a:ea typeface="맑은 고딕" charset="0"/>
              </a:rPr>
              <a:t>실제 같은 단일 이미지를 생성</a:t>
            </a:r>
            <a:r>
              <a:rPr sz="1800">
                <a:latin typeface="맑은 고딕" charset="0"/>
                <a:ea typeface="맑은 고딕" charset="0"/>
              </a:rPr>
              <a:t>할 수 있지만 </a:t>
            </a:r>
            <a:r>
              <a:rPr sz="1800" b="1">
                <a:latin typeface="맑은 고딕" charset="0"/>
                <a:ea typeface="맑은 고딕" charset="0"/>
              </a:rPr>
              <a:t>구조적이고 연속적인 잠재 공간을 만들지 못함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93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20"/>
          <p:cNvSpPr txBox="1">
            <a:spLocks/>
          </p:cNvSpPr>
          <p:nvPr/>
        </p:nvSpPr>
        <p:spPr>
          <a:xfrm>
            <a:off x="389273" y="604314"/>
            <a:ext cx="6735427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en-US" altLang="ko-KR" sz="2800" dirty="0" smtClean="0">
                <a:latin typeface="맑은 고딕" charset="0"/>
                <a:ea typeface="맑은 고딕" charset="0"/>
              </a:rPr>
              <a:t>8.5 </a:t>
            </a:r>
            <a:r>
              <a:rPr lang="ko-KR" altLang="en-US" sz="2800" dirty="0">
                <a:latin typeface="맑은 고딕" charset="0"/>
                <a:ea typeface="맑은 고딕" charset="0"/>
              </a:rPr>
              <a:t>적대적 생성 신경망 소개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320164" y="2183725"/>
            <a:ext cx="8776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494E52"/>
                </a:solidFill>
                <a:latin typeface="-apple-system"/>
              </a:rPr>
              <a:t>적대적 생성 신경망</a:t>
            </a:r>
            <a:r>
              <a:rPr lang="en-US" altLang="ko-KR" b="1" dirty="0">
                <a:solidFill>
                  <a:srgbClr val="494E52"/>
                </a:solidFill>
                <a:latin typeface="-apple-system"/>
              </a:rPr>
              <a:t>(GAN)</a:t>
            </a:r>
            <a:r>
              <a:rPr lang="ko-KR" altLang="en-US" dirty="0">
                <a:solidFill>
                  <a:srgbClr val="494E52"/>
                </a:solidFill>
                <a:latin typeface="-apple-system"/>
              </a:rPr>
              <a:t> 는 </a:t>
            </a:r>
            <a:r>
              <a:rPr lang="en-US" altLang="ko-KR" dirty="0">
                <a:solidFill>
                  <a:srgbClr val="494E52"/>
                </a:solidFill>
                <a:latin typeface="-apple-system"/>
              </a:rPr>
              <a:t>VAE</a:t>
            </a:r>
            <a:r>
              <a:rPr lang="ko-KR" altLang="en-US" dirty="0">
                <a:solidFill>
                  <a:srgbClr val="494E52"/>
                </a:solidFill>
                <a:latin typeface="-apple-system"/>
              </a:rPr>
              <a:t>와 다른 방법으로 이미지의 잠재 공간을 학습</a:t>
            </a:r>
            <a:endParaRPr lang="ko-KR" altLang="en-US" dirty="0"/>
          </a:p>
        </p:txBody>
      </p:sp>
      <p:sp>
        <p:nvSpPr>
          <p:cNvPr id="8" name="순서도: 추출 7"/>
          <p:cNvSpPr/>
          <p:nvPr/>
        </p:nvSpPr>
        <p:spPr>
          <a:xfrm rot="5400000">
            <a:off x="968169" y="2231229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5331" y="2750267"/>
            <a:ext cx="800056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 smtClean="0">
                <a:latin typeface="+mn-ea"/>
              </a:rPr>
              <a:t>생성된 </a:t>
            </a:r>
            <a:r>
              <a:rPr lang="ko-KR" altLang="en-US" sz="1700" dirty="0">
                <a:latin typeface="+mn-ea"/>
              </a:rPr>
              <a:t>이미지가 실제 이미지와 통계적으로 거의 구분이 되지 않도록 </a:t>
            </a:r>
            <a:r>
              <a:rPr lang="ko-KR" altLang="en-US" sz="1700" dirty="0" smtClean="0">
                <a:latin typeface="+mn-ea"/>
              </a:rPr>
              <a:t>강제하여 </a:t>
            </a:r>
            <a:r>
              <a:rPr lang="ko-KR" altLang="en-US" sz="1700" dirty="0">
                <a:latin typeface="+mn-ea"/>
              </a:rPr>
              <a:t>아주 </a:t>
            </a:r>
            <a:r>
              <a:rPr lang="ko-KR" altLang="en-US" sz="1700" dirty="0" err="1">
                <a:latin typeface="+mn-ea"/>
              </a:rPr>
              <a:t>실제같은</a:t>
            </a:r>
            <a:r>
              <a:rPr lang="ko-KR" altLang="en-US" sz="1700" dirty="0">
                <a:latin typeface="+mn-ea"/>
              </a:rPr>
              <a:t> 합성 이미지를 생성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20"/>
          <p:cNvSpPr txBox="1">
            <a:spLocks/>
          </p:cNvSpPr>
          <p:nvPr/>
        </p:nvSpPr>
        <p:spPr>
          <a:xfrm>
            <a:off x="389273" y="604314"/>
            <a:ext cx="6735427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en-US" altLang="ko-KR" sz="2800" dirty="0" smtClean="0">
                <a:latin typeface="맑은 고딕" charset="0"/>
                <a:ea typeface="맑은 고딕" charset="0"/>
              </a:rPr>
              <a:t>8.5 </a:t>
            </a:r>
            <a:r>
              <a:rPr lang="ko-KR" altLang="en-US" sz="2800" dirty="0">
                <a:latin typeface="맑은 고딕" charset="0"/>
                <a:ea typeface="맑은 고딕" charset="0"/>
              </a:rPr>
              <a:t>적대적 생성 신경망 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소개 </a:t>
            </a:r>
            <a:r>
              <a:rPr lang="en-US" altLang="ko-KR" sz="2800" dirty="0" smtClean="0">
                <a:latin typeface="맑은 고딕" charset="0"/>
                <a:ea typeface="맑은 고딕" charset="0"/>
              </a:rPr>
              <a:t>(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예시</a:t>
            </a:r>
            <a:r>
              <a:rPr lang="en-US" altLang="ko-KR" sz="2800" dirty="0" smtClean="0">
                <a:latin typeface="맑은 고딕" charset="0"/>
                <a:ea typeface="맑은 고딕" charset="0"/>
              </a:rPr>
              <a:t>)</a:t>
            </a:r>
            <a:endParaRPr lang="ko-KR" altLang="en-US" sz="2800" dirty="0">
              <a:latin typeface="맑은 고딕" charset="0"/>
              <a:ea typeface="맑은 고딕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62639" y="4073587"/>
            <a:ext cx="3828619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어떤 것이 피카소 그림 같은지 피드백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38681" y="2831516"/>
            <a:ext cx="393339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 smtClean="0">
                <a:latin typeface="+mn-ea"/>
              </a:rPr>
              <a:t>가짜 피카소 그림을 만드는 </a:t>
            </a:r>
            <a:r>
              <a:rPr lang="ko-KR" altLang="en-US" sz="1700" dirty="0" err="1" smtClean="0">
                <a:latin typeface="+mn-ea"/>
              </a:rPr>
              <a:t>위조범</a:t>
            </a:r>
            <a:endParaRPr lang="ko-KR" altLang="en-US" sz="17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34630" y="2831516"/>
            <a:ext cx="4066743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 smtClean="0">
                <a:latin typeface="+mn-ea"/>
              </a:rPr>
              <a:t>그림이 진짜인지 평가하는 판매상</a:t>
            </a:r>
            <a:endParaRPr lang="ko-KR" altLang="en-US" sz="1700" dirty="0">
              <a:latin typeface="+mn-ea"/>
            </a:endParaRPr>
          </a:p>
        </p:txBody>
      </p:sp>
      <p:sp>
        <p:nvSpPr>
          <p:cNvPr id="13" name="직사각형 40"/>
          <p:cNvSpPr/>
          <p:nvPr/>
        </p:nvSpPr>
        <p:spPr>
          <a:xfrm>
            <a:off x="850494" y="2587919"/>
            <a:ext cx="4159655" cy="973867"/>
          </a:xfrm>
          <a:custGeom>
            <a:avLst/>
            <a:gdLst/>
            <a:ahLst/>
            <a:cxnLst/>
            <a:rect l="l" t="t" r="r" b="b"/>
            <a:pathLst>
              <a:path w="7898183" h="1584176">
                <a:moveTo>
                  <a:pt x="765721" y="0"/>
                </a:moveTo>
                <a:lnTo>
                  <a:pt x="788884" y="0"/>
                </a:lnTo>
                <a:lnTo>
                  <a:pt x="7109299" y="0"/>
                </a:lnTo>
                <a:lnTo>
                  <a:pt x="7174668" y="0"/>
                </a:lnTo>
                <a:lnTo>
                  <a:pt x="7174668" y="3301"/>
                </a:lnTo>
                <a:cubicBezTo>
                  <a:pt x="7579802" y="35928"/>
                  <a:pt x="7898183" y="375225"/>
                  <a:pt x="7898183" y="788884"/>
                </a:cubicBezTo>
                <a:cubicBezTo>
                  <a:pt x="7898183" y="1202544"/>
                  <a:pt x="7579802" y="1541841"/>
                  <a:pt x="7174668" y="1574467"/>
                </a:cubicBezTo>
                <a:lnTo>
                  <a:pt x="7174668" y="1584176"/>
                </a:lnTo>
                <a:lnTo>
                  <a:pt x="765721" y="1584176"/>
                </a:lnTo>
                <a:lnTo>
                  <a:pt x="765721" y="1576599"/>
                </a:lnTo>
                <a:cubicBezTo>
                  <a:pt x="340732" y="1565168"/>
                  <a:pt x="0" y="1216818"/>
                  <a:pt x="0" y="788884"/>
                </a:cubicBezTo>
                <a:cubicBezTo>
                  <a:pt x="0" y="360951"/>
                  <a:pt x="340732" y="12601"/>
                  <a:pt x="765721" y="1170"/>
                </a:cubicBezTo>
                <a:close/>
              </a:path>
            </a:pathLst>
          </a:custGeom>
          <a:noFill/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15" name="직사각형 40"/>
          <p:cNvSpPr/>
          <p:nvPr/>
        </p:nvSpPr>
        <p:spPr>
          <a:xfrm>
            <a:off x="6536919" y="2587919"/>
            <a:ext cx="4159655" cy="973867"/>
          </a:xfrm>
          <a:custGeom>
            <a:avLst/>
            <a:gdLst/>
            <a:ahLst/>
            <a:cxnLst/>
            <a:rect l="l" t="t" r="r" b="b"/>
            <a:pathLst>
              <a:path w="7898183" h="1584176">
                <a:moveTo>
                  <a:pt x="765721" y="0"/>
                </a:moveTo>
                <a:lnTo>
                  <a:pt x="788884" y="0"/>
                </a:lnTo>
                <a:lnTo>
                  <a:pt x="7109299" y="0"/>
                </a:lnTo>
                <a:lnTo>
                  <a:pt x="7174668" y="0"/>
                </a:lnTo>
                <a:lnTo>
                  <a:pt x="7174668" y="3301"/>
                </a:lnTo>
                <a:cubicBezTo>
                  <a:pt x="7579802" y="35928"/>
                  <a:pt x="7898183" y="375225"/>
                  <a:pt x="7898183" y="788884"/>
                </a:cubicBezTo>
                <a:cubicBezTo>
                  <a:pt x="7898183" y="1202544"/>
                  <a:pt x="7579802" y="1541841"/>
                  <a:pt x="7174668" y="1574467"/>
                </a:cubicBezTo>
                <a:lnTo>
                  <a:pt x="7174668" y="1584176"/>
                </a:lnTo>
                <a:lnTo>
                  <a:pt x="765721" y="1584176"/>
                </a:lnTo>
                <a:lnTo>
                  <a:pt x="765721" y="1576599"/>
                </a:lnTo>
                <a:cubicBezTo>
                  <a:pt x="340732" y="1565168"/>
                  <a:pt x="0" y="1216818"/>
                  <a:pt x="0" y="788884"/>
                </a:cubicBezTo>
                <a:cubicBezTo>
                  <a:pt x="0" y="360951"/>
                  <a:pt x="340732" y="12601"/>
                  <a:pt x="765721" y="1170"/>
                </a:cubicBezTo>
                <a:close/>
              </a:path>
            </a:pathLst>
          </a:custGeom>
          <a:noFill/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cxnSp>
        <p:nvCxnSpPr>
          <p:cNvPr id="59" name="연결선: 구부러짐 44"/>
          <p:cNvCxnSpPr/>
          <p:nvPr/>
        </p:nvCxnSpPr>
        <p:spPr>
          <a:xfrm rot="16200000" flipV="1">
            <a:off x="5806319" y="1849628"/>
            <a:ext cx="14891" cy="3669186"/>
          </a:xfrm>
          <a:prstGeom prst="curvedConnector3">
            <a:avLst>
              <a:gd name="adj1" fmla="val -2202760"/>
            </a:avLst>
          </a:prstGeom>
          <a:ln w="25400">
            <a:solidFill>
              <a:srgbClr val="BC63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구부러짐 44"/>
          <p:cNvCxnSpPr/>
          <p:nvPr/>
        </p:nvCxnSpPr>
        <p:spPr>
          <a:xfrm rot="5400000" flipH="1" flipV="1">
            <a:off x="5795262" y="625127"/>
            <a:ext cx="11344" cy="3643527"/>
          </a:xfrm>
          <a:prstGeom prst="curvedConnector3">
            <a:avLst>
              <a:gd name="adj1" fmla="val 3038778"/>
            </a:avLst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3979171" y="1660811"/>
            <a:ext cx="3828619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위조품을 진짜 피카소 그림과 섞어 보여줌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1510102" y="4956019"/>
            <a:ext cx="2840437" cy="66506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+mn-ea"/>
              </a:rPr>
              <a:t>피카소 스타일 모방 능숙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7462036" y="4956019"/>
            <a:ext cx="2309422" cy="66506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+mn-ea"/>
              </a:rPr>
              <a:t>위조품 구분 전문가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1200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20"/>
          <p:cNvSpPr txBox="1">
            <a:spLocks/>
          </p:cNvSpPr>
          <p:nvPr/>
        </p:nvSpPr>
        <p:spPr>
          <a:xfrm>
            <a:off x="389273" y="604314"/>
            <a:ext cx="6735427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en-US" altLang="ko-KR" sz="2800" dirty="0" smtClean="0">
                <a:latin typeface="맑은 고딕" charset="0"/>
                <a:ea typeface="맑은 고딕" charset="0"/>
              </a:rPr>
              <a:t>8.5 </a:t>
            </a:r>
            <a:r>
              <a:rPr lang="ko-KR" altLang="en-US" sz="2800" dirty="0">
                <a:latin typeface="맑은 고딕" charset="0"/>
                <a:ea typeface="맑은 고딕" charset="0"/>
              </a:rPr>
              <a:t>적대적 생성 신경망 소개</a:t>
            </a:r>
          </a:p>
        </p:txBody>
      </p:sp>
      <p:sp>
        <p:nvSpPr>
          <p:cNvPr id="8" name="순서도: 추출 7"/>
          <p:cNvSpPr/>
          <p:nvPr/>
        </p:nvSpPr>
        <p:spPr>
          <a:xfrm rot="5400000">
            <a:off x="1188715" y="2670999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64557" y="1496764"/>
            <a:ext cx="403288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>
                <a:latin typeface="+mn-ea"/>
              </a:rPr>
              <a:t>위조범</a:t>
            </a:r>
            <a:r>
              <a:rPr lang="ko-KR" altLang="en-US" dirty="0" smtClean="0">
                <a:latin typeface="+mn-ea"/>
              </a:rPr>
              <a:t> 네트워크와 전문가 네트워크 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6711742" y="1496764"/>
            <a:ext cx="847725" cy="4953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940466" y="1340947"/>
            <a:ext cx="145732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GAN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63039" y="2495397"/>
            <a:ext cx="4032886" cy="492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+mn-ea"/>
              </a:rPr>
              <a:t>GAN </a:t>
            </a:r>
            <a:r>
              <a:rPr lang="ko-KR" altLang="en-US" sz="2000" dirty="0" smtClean="0">
                <a:latin typeface="+mn-ea"/>
              </a:rPr>
              <a:t>네트워크 </a:t>
            </a:r>
            <a:r>
              <a:rPr lang="en-US" altLang="ko-KR" sz="2000" dirty="0" smtClean="0">
                <a:latin typeface="+mn-ea"/>
              </a:rPr>
              <a:t>2</a:t>
            </a:r>
            <a:r>
              <a:rPr lang="ko-KR" altLang="en-US" sz="2000" dirty="0" smtClean="0">
                <a:latin typeface="+mn-ea"/>
              </a:rPr>
              <a:t>가지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51069" y="3030099"/>
            <a:ext cx="860350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+mn-ea"/>
              </a:rPr>
              <a:t>생성자</a:t>
            </a:r>
            <a:r>
              <a:rPr lang="ko-KR" altLang="en-US" dirty="0">
                <a:latin typeface="+mn-ea"/>
              </a:rPr>
              <a:t> 네트워크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랜덤 벡터를 입력으로 받아 이를 합성된 이미지로 </a:t>
            </a:r>
            <a:r>
              <a:rPr lang="ko-KR" altLang="en-US" dirty="0" err="1" smtClean="0">
                <a:latin typeface="+mn-ea"/>
              </a:rPr>
              <a:t>디코딩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+mn-ea"/>
              </a:rPr>
              <a:t>판별자</a:t>
            </a:r>
            <a:r>
              <a:rPr lang="ko-KR" altLang="en-US" dirty="0">
                <a:latin typeface="+mn-ea"/>
              </a:rPr>
              <a:t> 네트워크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이미지를 입력으로 받아 훈련 세트에서 온 이미지인지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생성자</a:t>
            </a:r>
            <a:r>
              <a:rPr lang="ko-KR" altLang="en-US" dirty="0">
                <a:latin typeface="+mn-ea"/>
              </a:rPr>
              <a:t> 네트워크가 만든 이미지인지 판별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88715" y="4765417"/>
            <a:ext cx="86958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GAE</a:t>
            </a:r>
            <a:r>
              <a:rPr lang="ko-KR" altLang="en-US" sz="2000" dirty="0">
                <a:latin typeface="+mn-ea"/>
              </a:rPr>
              <a:t>는 </a:t>
            </a:r>
            <a:r>
              <a:rPr lang="ko-KR" altLang="en-US" sz="2000" dirty="0" smtClean="0">
                <a:latin typeface="+mn-ea"/>
              </a:rPr>
              <a:t>최적화 </a:t>
            </a:r>
            <a:r>
              <a:rPr lang="ko-KR" altLang="en-US" sz="2000" dirty="0">
                <a:latin typeface="+mn-ea"/>
              </a:rPr>
              <a:t>과정이 최솟값을 찾는 것이 아니라 두 </a:t>
            </a:r>
            <a:r>
              <a:rPr lang="ko-KR" altLang="en-US" sz="2000" dirty="0" smtClean="0">
                <a:latin typeface="+mn-ea"/>
              </a:rPr>
              <a:t>힘간의 </a:t>
            </a:r>
            <a:r>
              <a:rPr lang="ko-KR" altLang="en-US" sz="2000" dirty="0" err="1">
                <a:latin typeface="+mn-ea"/>
              </a:rPr>
              <a:t>평형점을</a:t>
            </a:r>
            <a:r>
              <a:rPr lang="ko-KR" altLang="en-US" sz="2000" dirty="0">
                <a:latin typeface="+mn-ea"/>
              </a:rPr>
              <a:t> 찾는 </a:t>
            </a:r>
            <a:r>
              <a:rPr lang="ko-KR" altLang="en-US" sz="2000" dirty="0" err="1">
                <a:latin typeface="+mn-ea"/>
              </a:rPr>
              <a:t>다이나믹</a:t>
            </a:r>
            <a:r>
              <a:rPr lang="ko-KR" altLang="en-US" sz="2000" dirty="0">
                <a:latin typeface="+mn-ea"/>
              </a:rPr>
              <a:t> 시스템이다</a:t>
            </a:r>
            <a:r>
              <a:rPr lang="en-US" altLang="ko-KR" sz="2000" dirty="0">
                <a:latin typeface="+mn-ea"/>
              </a:rPr>
              <a:t>.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200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다이아몬드 17"/>
          <p:cNvSpPr/>
          <p:nvPr/>
        </p:nvSpPr>
        <p:spPr>
          <a:xfrm rot="2693336">
            <a:off x="6259092" y="1754381"/>
            <a:ext cx="3423616" cy="3396713"/>
          </a:xfrm>
          <a:prstGeom prst="diamond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17" name="다이아몬드 16"/>
          <p:cNvSpPr/>
          <p:nvPr/>
        </p:nvSpPr>
        <p:spPr>
          <a:xfrm rot="2693336">
            <a:off x="971822" y="1754381"/>
            <a:ext cx="3423616" cy="3396713"/>
          </a:xfrm>
          <a:prstGeom prst="diamond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11" name="곱셈 기호 10"/>
          <p:cNvSpPr/>
          <p:nvPr/>
        </p:nvSpPr>
        <p:spPr>
          <a:xfrm>
            <a:off x="7447005" y="2999876"/>
            <a:ext cx="1047790" cy="1004040"/>
          </a:xfrm>
          <a:prstGeom prst="mathMultiply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딥러닝을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위한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고급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도구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&gt;</a:t>
            </a:r>
            <a:endParaRPr lang="ko-KR" altLang="en-US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84404" y="2412191"/>
            <a:ext cx="182774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charset="0"/>
                <a:ea typeface="맑은 고딕" charset="0"/>
              </a:rPr>
              <a:t>-</a:t>
            </a:r>
            <a:r>
              <a:rPr lang="ko-KR" altLang="en-US" dirty="0" smtClean="0">
                <a:latin typeface="맑은 고딕" charset="0"/>
                <a:ea typeface="맑은 고딕" charset="0"/>
              </a:rPr>
              <a:t>다중 입력 모델</a:t>
            </a:r>
            <a:endParaRPr lang="en-US" altLang="ko-KR" dirty="0" smtClean="0">
              <a:latin typeface="맑은 고딕" charset="0"/>
              <a:ea typeface="맑은 고딕" charset="0"/>
            </a:endParaRPr>
          </a:p>
          <a:p>
            <a:endParaRPr lang="en-US" altLang="ko-KR" dirty="0">
              <a:latin typeface="맑은 고딕" charset="0"/>
              <a:ea typeface="맑은 고딕" charset="0"/>
            </a:endParaRPr>
          </a:p>
          <a:p>
            <a:r>
              <a:rPr lang="en-US" altLang="ko-KR" dirty="0" smtClean="0">
                <a:latin typeface="맑은 고딕" charset="0"/>
                <a:ea typeface="맑은 고딕" charset="0"/>
              </a:rPr>
              <a:t>-</a:t>
            </a:r>
            <a:r>
              <a:rPr lang="ko-KR" altLang="en-US" dirty="0" smtClean="0">
                <a:latin typeface="맑은 고딕" charset="0"/>
                <a:ea typeface="맑은 고딕" charset="0"/>
              </a:rPr>
              <a:t>다중 출력 모델</a:t>
            </a:r>
            <a:endParaRPr lang="en-US" altLang="ko-KR" dirty="0" smtClean="0">
              <a:latin typeface="맑은 고딕" charset="0"/>
              <a:ea typeface="맑은 고딕" charset="0"/>
            </a:endParaRPr>
          </a:p>
          <a:p>
            <a:endParaRPr lang="en-US" altLang="ko-KR" dirty="0">
              <a:latin typeface="맑은 고딕" charset="0"/>
              <a:ea typeface="맑은 고딕" charset="0"/>
            </a:endParaRPr>
          </a:p>
          <a:p>
            <a:r>
              <a:rPr lang="en-US" altLang="ko-KR" dirty="0" smtClean="0">
                <a:latin typeface="맑은 고딕" charset="0"/>
                <a:ea typeface="맑은 고딕" charset="0"/>
              </a:rPr>
              <a:t>-</a:t>
            </a:r>
            <a:r>
              <a:rPr lang="ko-KR" altLang="en-US" dirty="0" err="1" smtClean="0">
                <a:latin typeface="맑은 고딕" charset="0"/>
                <a:ea typeface="맑은 고딕" charset="0"/>
              </a:rPr>
              <a:t>인셉션</a:t>
            </a:r>
            <a:r>
              <a:rPr lang="ko-KR" altLang="en-US" dirty="0" smtClean="0">
                <a:latin typeface="맑은 고딕" charset="0"/>
                <a:ea typeface="맑은 고딕" charset="0"/>
              </a:rPr>
              <a:t> 모듈</a:t>
            </a:r>
            <a:endParaRPr lang="en-US" altLang="ko-KR" dirty="0" smtClean="0">
              <a:latin typeface="맑은 고딕" charset="0"/>
              <a:ea typeface="맑은 고딕" charset="0"/>
            </a:endParaRPr>
          </a:p>
          <a:p>
            <a:endParaRPr lang="en-US" altLang="ko-KR" dirty="0">
              <a:latin typeface="맑은 고딕" charset="0"/>
              <a:ea typeface="맑은 고딕" charset="0"/>
            </a:endParaRPr>
          </a:p>
          <a:p>
            <a:r>
              <a:rPr lang="en-US" altLang="ko-KR" dirty="0" smtClean="0">
                <a:latin typeface="맑은 고딕" charset="0"/>
                <a:ea typeface="맑은 고딕" charset="0"/>
              </a:rPr>
              <a:t>-</a:t>
            </a:r>
            <a:r>
              <a:rPr lang="ko-KR" altLang="en-US" dirty="0" err="1" smtClean="0">
                <a:latin typeface="맑은 고딕" charset="0"/>
                <a:ea typeface="맑은 고딕" charset="0"/>
              </a:rPr>
              <a:t>잔차</a:t>
            </a:r>
            <a:r>
              <a:rPr lang="ko-KR" altLang="en-US" dirty="0" smtClean="0">
                <a:latin typeface="맑은 고딕" charset="0"/>
                <a:ea typeface="맑은 고딕" charset="0"/>
              </a:rPr>
              <a:t> 연결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054311" y="3269835"/>
            <a:ext cx="1888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charset="0"/>
                <a:ea typeface="맑은 고딕" charset="0"/>
              </a:rPr>
              <a:t>Sequential </a:t>
            </a:r>
            <a:r>
              <a:rPr lang="ko-KR" altLang="en-US" dirty="0">
                <a:latin typeface="맑은 고딕" charset="0"/>
                <a:ea typeface="맑은 고딕" charset="0"/>
              </a:rPr>
              <a:t>모델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4849015" y="2844854"/>
            <a:ext cx="1147908" cy="1165997"/>
            <a:chOff x="3776239" y="1885875"/>
            <a:chExt cx="1512166" cy="1535994"/>
          </a:xfrm>
        </p:grpSpPr>
        <p:sp>
          <p:nvSpPr>
            <p:cNvPr id="9" name="갈매기형 수장 8"/>
            <p:cNvSpPr/>
            <p:nvPr/>
          </p:nvSpPr>
          <p:spPr>
            <a:xfrm>
              <a:off x="3776239" y="1885875"/>
              <a:ext cx="864097" cy="1535994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3" pitchFamily="50" charset="-127"/>
                <a:ea typeface="바른돋움OTFPro 3" pitchFamily="50" charset="-127"/>
              </a:endParaRPr>
            </a:p>
          </p:txBody>
        </p:sp>
        <p:sp>
          <p:nvSpPr>
            <p:cNvPr id="10" name="갈매기형 수장 9"/>
            <p:cNvSpPr/>
            <p:nvPr/>
          </p:nvSpPr>
          <p:spPr>
            <a:xfrm>
              <a:off x="4424308" y="1885875"/>
              <a:ext cx="864097" cy="1535994"/>
            </a:xfrm>
            <a:prstGeom prst="chevron">
              <a:avLst/>
            </a:prstGeom>
            <a:solidFill>
              <a:schemeClr val="tx1">
                <a:lumMod val="75000"/>
                <a:lumOff val="25000"/>
              </a:schemeClr>
            </a:solidFill>
            <a:ln w="76200"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3" pitchFamily="50" charset="-127"/>
                <a:ea typeface="바른돋움OTFPro 3" pitchFamily="50" charset="-127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351179" y="3269835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함수형 </a:t>
            </a:r>
            <a:r>
              <a:rPr lang="en-US" altLang="ko-KR" dirty="0" smtClean="0"/>
              <a:t>API</a:t>
            </a:r>
            <a:endParaRPr lang="ko-KR" altLang="en-US" dirty="0"/>
          </a:p>
        </p:txBody>
      </p:sp>
      <p:sp>
        <p:nvSpPr>
          <p:cNvPr id="12" name="텍스트 상자 20"/>
          <p:cNvSpPr txBox="1">
            <a:spLocks/>
          </p:cNvSpPr>
          <p:nvPr/>
        </p:nvSpPr>
        <p:spPr>
          <a:xfrm>
            <a:off x="389273" y="604314"/>
            <a:ext cx="8919484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dirty="0">
                <a:latin typeface="맑은 고딕" charset="0"/>
                <a:ea typeface="맑은 고딕" charset="0"/>
              </a:rPr>
              <a:t>7.1 Sequential </a:t>
            </a:r>
            <a:r>
              <a:rPr sz="2800" dirty="0" err="1">
                <a:latin typeface="맑은 고딕" charset="0"/>
                <a:ea typeface="맑은 고딕" charset="0"/>
              </a:rPr>
              <a:t>모델을</a:t>
            </a:r>
            <a:r>
              <a:rPr sz="2800" dirty="0">
                <a:latin typeface="맑은 고딕" charset="0"/>
                <a:ea typeface="맑은 고딕" charset="0"/>
              </a:rPr>
              <a:t> </a:t>
            </a:r>
            <a:r>
              <a:rPr sz="2800" dirty="0" err="1">
                <a:latin typeface="맑은 고딕" charset="0"/>
                <a:ea typeface="맑은 고딕" charset="0"/>
              </a:rPr>
              <a:t>넘어서</a:t>
            </a:r>
            <a:r>
              <a:rPr sz="2800" dirty="0">
                <a:latin typeface="맑은 고딕" charset="0"/>
                <a:ea typeface="맑은 고딕" charset="0"/>
              </a:rPr>
              <a:t> : </a:t>
            </a:r>
            <a:r>
              <a:rPr sz="2800" dirty="0" err="1">
                <a:latin typeface="맑은 고딕" charset="0"/>
                <a:ea typeface="맑은 고딕" charset="0"/>
              </a:rPr>
              <a:t>케라스의</a:t>
            </a:r>
            <a:r>
              <a:rPr sz="2800" dirty="0">
                <a:latin typeface="맑은 고딕" charset="0"/>
                <a:ea typeface="맑은 고딕" charset="0"/>
              </a:rPr>
              <a:t> </a:t>
            </a:r>
            <a:r>
              <a:rPr sz="2800" dirty="0" err="1">
                <a:latin typeface="맑은 고딕" charset="0"/>
                <a:ea typeface="맑은 고딕" charset="0"/>
              </a:rPr>
              <a:t>함수형</a:t>
            </a:r>
            <a:r>
              <a:rPr sz="2800" dirty="0">
                <a:latin typeface="맑은 고딕" charset="0"/>
                <a:ea typeface="맑은 고딕" charset="0"/>
              </a:rPr>
              <a:t> API</a:t>
            </a:r>
            <a:endParaRPr lang="ko-KR" altLang="en-US" sz="2800" dirty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/>
      <p:bldP spid="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20"/>
          <p:cNvSpPr txBox="1">
            <a:spLocks/>
          </p:cNvSpPr>
          <p:nvPr/>
        </p:nvSpPr>
        <p:spPr>
          <a:xfrm>
            <a:off x="389273" y="604314"/>
            <a:ext cx="6735427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en-US" altLang="ko-KR" sz="2800" dirty="0">
                <a:latin typeface="맑은 고딕" charset="0"/>
                <a:ea typeface="맑은 고딕" charset="0"/>
              </a:rPr>
              <a:t>8.5.1 GAE </a:t>
            </a:r>
            <a:r>
              <a:rPr lang="ko-KR" altLang="en-US" sz="2800" dirty="0">
                <a:latin typeface="맑은 고딕" charset="0"/>
                <a:ea typeface="맑은 고딕" charset="0"/>
              </a:rPr>
              <a:t>구현 방법</a:t>
            </a:r>
          </a:p>
        </p:txBody>
      </p:sp>
      <p:sp>
        <p:nvSpPr>
          <p:cNvPr id="8" name="순서도: 추출 7"/>
          <p:cNvSpPr/>
          <p:nvPr/>
        </p:nvSpPr>
        <p:spPr>
          <a:xfrm rot="5400000">
            <a:off x="1016225" y="1529634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0549" y="1426292"/>
            <a:ext cx="868212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 err="1">
                <a:latin typeface="+mn-ea"/>
              </a:rPr>
              <a:t>케라스에서</a:t>
            </a:r>
            <a:r>
              <a:rPr lang="ko-KR" altLang="en-US" sz="1700" dirty="0">
                <a:latin typeface="+mn-ea"/>
              </a:rPr>
              <a:t> 가장 기본적인 형태의 </a:t>
            </a:r>
            <a:r>
              <a:rPr lang="en-US" altLang="ko-KR" sz="1700" dirty="0">
                <a:latin typeface="+mn-ea"/>
              </a:rPr>
              <a:t>GAN</a:t>
            </a:r>
            <a:r>
              <a:rPr lang="ko-KR" altLang="en-US" sz="1700" dirty="0">
                <a:latin typeface="+mn-ea"/>
              </a:rPr>
              <a:t>의 구현을 </a:t>
            </a:r>
            <a:r>
              <a:rPr lang="ko-KR" altLang="en-US" sz="1700" dirty="0" smtClean="0">
                <a:latin typeface="+mn-ea"/>
              </a:rPr>
              <a:t>진행</a:t>
            </a:r>
            <a:endParaRPr lang="en-US" altLang="ko-KR" sz="17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700" dirty="0" smtClean="0">
                <a:latin typeface="+mn-ea"/>
              </a:rPr>
              <a:t>GAN </a:t>
            </a:r>
            <a:r>
              <a:rPr lang="ko-KR" altLang="en-US" sz="1700" dirty="0">
                <a:latin typeface="+mn-ea"/>
              </a:rPr>
              <a:t>자체가 어려운 기술이기에 책에서는 구체적인 </a:t>
            </a:r>
            <a:r>
              <a:rPr lang="ko-KR" altLang="en-US" sz="1700" dirty="0" smtClean="0">
                <a:latin typeface="+mn-ea"/>
              </a:rPr>
              <a:t>설명 </a:t>
            </a:r>
            <a:r>
              <a:rPr lang="en-US" altLang="ko-KR" sz="1700" dirty="0" smtClean="0">
                <a:latin typeface="+mn-ea"/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ko-KR" altLang="en-US" sz="1700" dirty="0" smtClean="0">
                <a:latin typeface="+mn-ea"/>
              </a:rPr>
              <a:t>구체적인 </a:t>
            </a:r>
            <a:r>
              <a:rPr lang="ko-KR" altLang="en-US" sz="1700" dirty="0">
                <a:latin typeface="+mn-ea"/>
              </a:rPr>
              <a:t>구현은 심층 </a:t>
            </a:r>
            <a:r>
              <a:rPr lang="ko-KR" altLang="en-US" sz="1700" dirty="0" err="1">
                <a:latin typeface="+mn-ea"/>
              </a:rPr>
              <a:t>합성곱</a:t>
            </a:r>
            <a:r>
              <a:rPr lang="ko-KR" altLang="en-US" sz="1700" dirty="0">
                <a:latin typeface="+mn-ea"/>
              </a:rPr>
              <a:t> </a:t>
            </a:r>
            <a:r>
              <a:rPr lang="en-US" altLang="ko-KR" sz="1700" dirty="0">
                <a:latin typeface="+mn-ea"/>
              </a:rPr>
              <a:t>GAN </a:t>
            </a:r>
            <a:endParaRPr lang="en-US" altLang="ko-KR" sz="17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700" dirty="0" err="1" smtClean="0">
                <a:latin typeface="+mn-ea"/>
              </a:rPr>
              <a:t>생성자와</a:t>
            </a:r>
            <a:r>
              <a:rPr lang="ko-KR" altLang="en-US" sz="1700" dirty="0" smtClean="0">
                <a:latin typeface="+mn-ea"/>
              </a:rPr>
              <a:t> </a:t>
            </a:r>
            <a:r>
              <a:rPr lang="ko-KR" altLang="en-US" sz="1700" dirty="0">
                <a:latin typeface="+mn-ea"/>
              </a:rPr>
              <a:t>판별자가 심층 </a:t>
            </a:r>
            <a:r>
              <a:rPr lang="ko-KR" altLang="en-US" sz="1700" dirty="0" err="1" smtClean="0">
                <a:latin typeface="+mn-ea"/>
              </a:rPr>
              <a:t>컨브넷이다</a:t>
            </a:r>
            <a:r>
              <a:rPr lang="en-US" altLang="ko-KR" sz="1700" dirty="0" smtClean="0">
                <a:latin typeface="+mn-ea"/>
              </a:rPr>
              <a:t>.</a:t>
            </a:r>
            <a:endParaRPr lang="en-US" altLang="ko-KR" sz="1700" dirty="0">
              <a:latin typeface="+mn-ea"/>
            </a:endParaRPr>
          </a:p>
        </p:txBody>
      </p:sp>
      <p:sp>
        <p:nvSpPr>
          <p:cNvPr id="9" name="순서도: 추출 8"/>
          <p:cNvSpPr/>
          <p:nvPr/>
        </p:nvSpPr>
        <p:spPr>
          <a:xfrm rot="5400000">
            <a:off x="1016225" y="3816330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90549" y="3722868"/>
            <a:ext cx="800056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dirty="0" smtClean="0">
                <a:latin typeface="+mn-ea"/>
              </a:rPr>
              <a:t>CIFAR10 </a:t>
            </a:r>
            <a:r>
              <a:rPr lang="ko-KR" altLang="en-US" sz="1700" dirty="0" err="1">
                <a:latin typeface="+mn-ea"/>
              </a:rPr>
              <a:t>데이터셋의</a:t>
            </a:r>
            <a:r>
              <a:rPr lang="ko-KR" altLang="en-US" sz="1700" dirty="0">
                <a:latin typeface="+mn-ea"/>
              </a:rPr>
              <a:t> 이미지로 </a:t>
            </a:r>
            <a:r>
              <a:rPr lang="en-US" altLang="ko-KR" sz="1700" dirty="0">
                <a:latin typeface="+mn-ea"/>
              </a:rPr>
              <a:t>GAN</a:t>
            </a:r>
            <a:r>
              <a:rPr lang="ko-KR" altLang="en-US" sz="1700" dirty="0">
                <a:latin typeface="+mn-ea"/>
              </a:rPr>
              <a:t>을 </a:t>
            </a:r>
            <a:r>
              <a:rPr lang="ko-KR" altLang="en-US" sz="1700" dirty="0" smtClean="0">
                <a:latin typeface="+mn-ea"/>
              </a:rPr>
              <a:t>훈련</a:t>
            </a:r>
            <a:endParaRPr lang="en-US" altLang="ko-KR" sz="17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700" dirty="0" smtClean="0">
                <a:latin typeface="+mn-ea"/>
              </a:rPr>
              <a:t>-32 </a:t>
            </a:r>
            <a:r>
              <a:rPr lang="en-US" altLang="ko-KR" sz="1700" dirty="0">
                <a:latin typeface="+mn-ea"/>
              </a:rPr>
              <a:t>* 32 </a:t>
            </a:r>
            <a:r>
              <a:rPr lang="ko-KR" altLang="en-US" sz="1700" dirty="0">
                <a:latin typeface="+mn-ea"/>
              </a:rPr>
              <a:t>크기의 </a:t>
            </a:r>
            <a:r>
              <a:rPr lang="en-US" altLang="ko-KR" sz="1700" dirty="0">
                <a:latin typeface="+mn-ea"/>
              </a:rPr>
              <a:t>RGB </a:t>
            </a:r>
            <a:r>
              <a:rPr lang="ko-KR" altLang="en-US" sz="1700" dirty="0">
                <a:latin typeface="+mn-ea"/>
              </a:rPr>
              <a:t>이미지 </a:t>
            </a:r>
            <a:r>
              <a:rPr lang="en-US" altLang="ko-KR" sz="1700" dirty="0">
                <a:latin typeface="+mn-ea"/>
              </a:rPr>
              <a:t>5</a:t>
            </a:r>
            <a:r>
              <a:rPr lang="ko-KR" altLang="en-US" sz="1700" dirty="0">
                <a:latin typeface="+mn-ea"/>
              </a:rPr>
              <a:t>만 </a:t>
            </a:r>
            <a:r>
              <a:rPr lang="ko-KR" altLang="en-US" sz="1700" dirty="0" smtClean="0">
                <a:latin typeface="+mn-ea"/>
              </a:rPr>
              <a:t>개</a:t>
            </a:r>
            <a:endParaRPr lang="en-US" altLang="ko-KR" sz="17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700" dirty="0" smtClean="0">
                <a:latin typeface="+mn-ea"/>
              </a:rPr>
              <a:t>-10</a:t>
            </a:r>
            <a:r>
              <a:rPr lang="ko-KR" altLang="en-US" sz="1700" dirty="0">
                <a:latin typeface="+mn-ea"/>
              </a:rPr>
              <a:t>개의 </a:t>
            </a:r>
            <a:r>
              <a:rPr lang="ko-KR" altLang="en-US" sz="1700" dirty="0" smtClean="0">
                <a:latin typeface="+mn-ea"/>
              </a:rPr>
              <a:t>클래스</a:t>
            </a:r>
            <a:endParaRPr lang="en-US" altLang="ko-KR" sz="17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700" dirty="0">
                <a:latin typeface="+mn-ea"/>
              </a:rPr>
              <a:t>-</a:t>
            </a:r>
            <a:r>
              <a:rPr lang="ko-KR" altLang="en-US" sz="1700" dirty="0" smtClean="0">
                <a:latin typeface="+mn-ea"/>
              </a:rPr>
              <a:t>“</a:t>
            </a:r>
            <a:r>
              <a:rPr lang="en-US" altLang="ko-KR" sz="1700" dirty="0">
                <a:latin typeface="+mn-ea"/>
              </a:rPr>
              <a:t>frog” </a:t>
            </a:r>
            <a:r>
              <a:rPr lang="ko-KR" altLang="en-US" sz="1700" dirty="0">
                <a:latin typeface="+mn-ea"/>
              </a:rPr>
              <a:t>클래스의 이미지만 </a:t>
            </a:r>
            <a:r>
              <a:rPr lang="ko-KR" altLang="en-US" sz="1700" dirty="0" smtClean="0">
                <a:latin typeface="+mn-ea"/>
              </a:rPr>
              <a:t>사용</a:t>
            </a:r>
            <a:endParaRPr lang="ko-KR" altLang="en-US" sz="17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8883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20"/>
          <p:cNvSpPr txBox="1">
            <a:spLocks/>
          </p:cNvSpPr>
          <p:nvPr/>
        </p:nvSpPr>
        <p:spPr>
          <a:xfrm>
            <a:off x="389273" y="604314"/>
            <a:ext cx="6735427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en-US" altLang="ko-KR" sz="2800" dirty="0">
                <a:latin typeface="맑은 고딕" charset="0"/>
                <a:ea typeface="맑은 고딕" charset="0"/>
              </a:rPr>
              <a:t>8.5.1 GAE </a:t>
            </a:r>
            <a:r>
              <a:rPr lang="ko-KR" altLang="en-US" sz="2800" dirty="0">
                <a:latin typeface="맑은 고딕" charset="0"/>
                <a:ea typeface="맑은 고딕" charset="0"/>
              </a:rPr>
              <a:t>구현 방법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4325" y="1736852"/>
            <a:ext cx="994894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+mn-ea"/>
              </a:rPr>
              <a:t>1.</a:t>
            </a:r>
            <a:r>
              <a:rPr lang="en-US" altLang="ko-KR" dirty="0">
                <a:latin typeface="+mn-ea"/>
              </a:rPr>
              <a:t> generator </a:t>
            </a:r>
            <a:r>
              <a:rPr lang="ko-KR" altLang="en-US" dirty="0">
                <a:latin typeface="+mn-ea"/>
              </a:rPr>
              <a:t>네트워크는 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latent_dim</a:t>
            </a:r>
            <a:r>
              <a:rPr lang="en-US" altLang="ko-KR" dirty="0">
                <a:latin typeface="+mn-ea"/>
              </a:rPr>
              <a:t>,) </a:t>
            </a:r>
            <a:r>
              <a:rPr lang="ko-KR" altLang="en-US" dirty="0">
                <a:latin typeface="+mn-ea"/>
              </a:rPr>
              <a:t>크기의 벡터를 </a:t>
            </a:r>
            <a:r>
              <a:rPr lang="en-US" altLang="ko-KR" dirty="0">
                <a:latin typeface="+mn-ea"/>
              </a:rPr>
              <a:t>(32, 32, 3) </a:t>
            </a:r>
            <a:r>
              <a:rPr lang="ko-KR" altLang="en-US" dirty="0">
                <a:latin typeface="+mn-ea"/>
              </a:rPr>
              <a:t>크기의 이미지로 </a:t>
            </a:r>
            <a:r>
              <a:rPr lang="ko-KR" altLang="en-US" dirty="0" err="1" smtClean="0">
                <a:latin typeface="+mn-ea"/>
              </a:rPr>
              <a:t>매핑한다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+mn-ea"/>
              </a:rPr>
              <a:t>2. </a:t>
            </a:r>
            <a:r>
              <a:rPr lang="en-US" altLang="ko-KR" dirty="0">
                <a:latin typeface="+mn-ea"/>
              </a:rPr>
              <a:t>discriminator </a:t>
            </a:r>
            <a:r>
              <a:rPr lang="ko-KR" altLang="en-US" dirty="0">
                <a:latin typeface="+mn-ea"/>
              </a:rPr>
              <a:t>네트워크는 </a:t>
            </a:r>
            <a:r>
              <a:rPr lang="en-US" altLang="ko-KR" dirty="0">
                <a:latin typeface="+mn-ea"/>
              </a:rPr>
              <a:t>(32, 32, 3) </a:t>
            </a:r>
            <a:r>
              <a:rPr lang="ko-KR" altLang="en-US" dirty="0">
                <a:latin typeface="+mn-ea"/>
              </a:rPr>
              <a:t>크기의 이미지가 진짜일 확률을 추정하여 이진 값으로 </a:t>
            </a:r>
            <a:r>
              <a:rPr lang="ko-KR" altLang="en-US" dirty="0" err="1" smtClean="0">
                <a:latin typeface="+mn-ea"/>
              </a:rPr>
              <a:t>매핑한다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+mn-ea"/>
              </a:rPr>
              <a:t>3</a:t>
            </a:r>
            <a:r>
              <a:rPr lang="en-US" altLang="ko-KR" b="1" dirty="0">
                <a:latin typeface="+mn-ea"/>
              </a:rPr>
              <a:t>.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생성자와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판별자를</a:t>
            </a:r>
            <a:r>
              <a:rPr lang="ko-KR" altLang="en-US" dirty="0">
                <a:latin typeface="+mn-ea"/>
              </a:rPr>
              <a:t> 연결하는 </a:t>
            </a:r>
            <a:r>
              <a:rPr lang="en-US" altLang="ko-KR" dirty="0">
                <a:latin typeface="+mn-ea"/>
              </a:rPr>
              <a:t>GAN </a:t>
            </a:r>
            <a:r>
              <a:rPr lang="ko-KR" altLang="en-US" dirty="0">
                <a:latin typeface="+mn-ea"/>
              </a:rPr>
              <a:t>네트워크를 만듭니다</a:t>
            </a:r>
            <a:r>
              <a:rPr lang="en-US" altLang="ko-KR" dirty="0" smtClean="0">
                <a:latin typeface="+mn-ea"/>
              </a:rPr>
              <a:t>. </a:t>
            </a:r>
            <a:r>
              <a:rPr lang="en-US" altLang="ko-KR" dirty="0" err="1" smtClean="0">
                <a:latin typeface="+mn-ea"/>
              </a:rPr>
              <a:t>gan</a:t>
            </a:r>
            <a:r>
              <a:rPr lang="en-US" altLang="ko-KR" dirty="0" smtClean="0">
                <a:latin typeface="+mn-ea"/>
              </a:rPr>
              <a:t>(x) = discriminator(generator(x</a:t>
            </a:r>
            <a:r>
              <a:rPr lang="en-US" altLang="ko-KR" dirty="0">
                <a:latin typeface="+mn-ea"/>
              </a:rPr>
              <a:t>)) </a:t>
            </a:r>
            <a:r>
              <a:rPr lang="ko-KR" altLang="en-US" dirty="0" smtClean="0">
                <a:latin typeface="+mn-ea"/>
              </a:rPr>
              <a:t>이 </a:t>
            </a:r>
            <a:r>
              <a:rPr lang="ko-KR" altLang="en-US" dirty="0">
                <a:latin typeface="+mn-ea"/>
              </a:rPr>
              <a:t>네트워크는 잠재 공간의 벡터를 판별자의 평가로 </a:t>
            </a:r>
            <a:r>
              <a:rPr lang="ko-KR" altLang="en-US" dirty="0" err="1" smtClean="0">
                <a:latin typeface="+mn-ea"/>
              </a:rPr>
              <a:t>매핑한다</a:t>
            </a:r>
            <a:r>
              <a:rPr lang="en-US" altLang="ko-KR" dirty="0" smtClean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즉 </a:t>
            </a:r>
            <a:r>
              <a:rPr lang="ko-KR" altLang="en-US" dirty="0" err="1">
                <a:latin typeface="+mn-ea"/>
              </a:rPr>
              <a:t>판별자는</a:t>
            </a:r>
            <a:r>
              <a:rPr lang="ko-KR" altLang="en-US" dirty="0">
                <a:latin typeface="+mn-ea"/>
              </a:rPr>
              <a:t> 생성자가 잠재 공간의 벡터를 </a:t>
            </a:r>
            <a:r>
              <a:rPr lang="ko-KR" altLang="en-US" dirty="0" err="1">
                <a:latin typeface="+mn-ea"/>
              </a:rPr>
              <a:t>디코딩한</a:t>
            </a:r>
            <a:r>
              <a:rPr lang="ko-KR" altLang="en-US" dirty="0">
                <a:latin typeface="+mn-ea"/>
              </a:rPr>
              <a:t> 것이 얼마나 현실적인지 </a:t>
            </a:r>
            <a:r>
              <a:rPr lang="ko-KR" altLang="en-US" dirty="0" smtClean="0">
                <a:latin typeface="+mn-ea"/>
              </a:rPr>
              <a:t>평가한다</a:t>
            </a:r>
            <a:endParaRPr lang="ko-KR" altLang="en-US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+mn-ea"/>
              </a:rPr>
              <a:t>4.</a:t>
            </a:r>
            <a:r>
              <a:rPr lang="en-US" altLang="ko-KR" dirty="0">
                <a:latin typeface="+mn-ea"/>
              </a:rPr>
              <a:t> “</a:t>
            </a:r>
            <a:r>
              <a:rPr lang="ko-KR" altLang="en-US" dirty="0">
                <a:latin typeface="+mn-ea"/>
              </a:rPr>
              <a:t>진짜”</a:t>
            </a:r>
            <a:r>
              <a:rPr lang="en-US" altLang="ko-KR" dirty="0">
                <a:latin typeface="+mn-ea"/>
              </a:rPr>
              <a:t>/”</a:t>
            </a:r>
            <a:r>
              <a:rPr lang="ko-KR" altLang="en-US" dirty="0">
                <a:latin typeface="+mn-ea"/>
              </a:rPr>
              <a:t>가짜” 레이블과 함께 진짜 이미지와 가짜 이미지 샘플을 사용하여 </a:t>
            </a:r>
            <a:r>
              <a:rPr lang="ko-KR" altLang="en-US" dirty="0" err="1">
                <a:latin typeface="+mn-ea"/>
              </a:rPr>
              <a:t>판별자를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훈련한다</a:t>
            </a:r>
            <a:r>
              <a:rPr lang="en-US" altLang="ko-KR" dirty="0" smtClean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일반적인 이미지 분류 모델 훈련과 </a:t>
            </a:r>
            <a:r>
              <a:rPr lang="ko-KR" altLang="en-US" dirty="0" smtClean="0">
                <a:latin typeface="+mn-ea"/>
              </a:rPr>
              <a:t>동일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+mn-ea"/>
              </a:rPr>
              <a:t>5.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생성자를</a:t>
            </a:r>
            <a:r>
              <a:rPr lang="ko-KR" altLang="en-US" dirty="0">
                <a:latin typeface="+mn-ea"/>
              </a:rPr>
              <a:t> 훈련하려면 </a:t>
            </a:r>
            <a:r>
              <a:rPr lang="en-US" altLang="ko-KR" dirty="0" smtClean="0">
                <a:latin typeface="+mn-ea"/>
              </a:rPr>
              <a:t>GAN </a:t>
            </a:r>
            <a:r>
              <a:rPr lang="ko-KR" altLang="en-US" dirty="0">
                <a:latin typeface="+mn-ea"/>
              </a:rPr>
              <a:t>모델의 손실에 대한 </a:t>
            </a:r>
            <a:r>
              <a:rPr lang="ko-KR" altLang="en-US" dirty="0" err="1">
                <a:latin typeface="+mn-ea"/>
              </a:rPr>
              <a:t>생성자</a:t>
            </a:r>
            <a:r>
              <a:rPr lang="ko-KR" altLang="en-US" dirty="0">
                <a:latin typeface="+mn-ea"/>
              </a:rPr>
              <a:t> 가중치의 </a:t>
            </a:r>
            <a:r>
              <a:rPr lang="ko-KR" altLang="en-US" dirty="0" err="1">
                <a:latin typeface="+mn-ea"/>
              </a:rPr>
              <a:t>그래디언트를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사용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진짜의 방향으로 가중치를 이동함을 </a:t>
            </a:r>
            <a:r>
              <a:rPr lang="ko-KR" altLang="en-US" dirty="0" smtClean="0">
                <a:latin typeface="+mn-ea"/>
              </a:rPr>
              <a:t>의미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3197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20"/>
          <p:cNvSpPr txBox="1">
            <a:spLocks/>
          </p:cNvSpPr>
          <p:nvPr/>
        </p:nvSpPr>
        <p:spPr>
          <a:xfrm>
            <a:off x="389273" y="604314"/>
            <a:ext cx="6735427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en-US" altLang="ko-KR" sz="2800" dirty="0">
                <a:latin typeface="맑은 고딕" charset="0"/>
                <a:ea typeface="맑은 고딕" charset="0"/>
              </a:rPr>
              <a:t>8.5.2 </a:t>
            </a:r>
            <a:r>
              <a:rPr lang="ko-KR" altLang="en-US" sz="2800" dirty="0">
                <a:latin typeface="맑은 고딕" charset="0"/>
                <a:ea typeface="맑은 고딕" charset="0"/>
              </a:rPr>
              <a:t>훈련 방법</a:t>
            </a:r>
          </a:p>
        </p:txBody>
      </p:sp>
      <p:sp>
        <p:nvSpPr>
          <p:cNvPr id="8" name="순서도: 추출 7"/>
          <p:cNvSpPr/>
          <p:nvPr/>
        </p:nvSpPr>
        <p:spPr>
          <a:xfrm rot="5400000">
            <a:off x="1226288" y="1869279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00612" y="1778040"/>
            <a:ext cx="8000569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 err="1">
                <a:latin typeface="+mn-ea"/>
              </a:rPr>
              <a:t>생정자의</a:t>
            </a:r>
            <a:r>
              <a:rPr lang="ko-KR" altLang="en-US" sz="1700" dirty="0">
                <a:latin typeface="+mn-ea"/>
              </a:rPr>
              <a:t> 마지막 활성화로 </a:t>
            </a:r>
            <a:r>
              <a:rPr lang="en-US" altLang="ko-KR" sz="1700" dirty="0">
                <a:latin typeface="+mn-ea"/>
              </a:rPr>
              <a:t>sigmoid </a:t>
            </a:r>
            <a:r>
              <a:rPr lang="ko-KR" altLang="en-US" sz="1700" dirty="0">
                <a:latin typeface="+mn-ea"/>
              </a:rPr>
              <a:t>대신 </a:t>
            </a:r>
            <a:r>
              <a:rPr lang="en-US" altLang="ko-KR" sz="1700" dirty="0" err="1">
                <a:latin typeface="+mn-ea"/>
              </a:rPr>
              <a:t>tanh</a:t>
            </a:r>
            <a:r>
              <a:rPr lang="ko-KR" altLang="en-US" sz="1700" dirty="0">
                <a:latin typeface="+mn-ea"/>
              </a:rPr>
              <a:t>를 </a:t>
            </a:r>
            <a:r>
              <a:rPr lang="ko-KR" altLang="en-US" sz="1700" dirty="0" smtClean="0">
                <a:latin typeface="+mn-ea"/>
              </a:rPr>
              <a:t>사용</a:t>
            </a:r>
            <a:endParaRPr lang="en-US" altLang="ko-KR" sz="1700" dirty="0">
              <a:latin typeface="+mn-ea"/>
            </a:endParaRPr>
          </a:p>
        </p:txBody>
      </p:sp>
      <p:sp>
        <p:nvSpPr>
          <p:cNvPr id="9" name="순서도: 추출 8"/>
          <p:cNvSpPr/>
          <p:nvPr/>
        </p:nvSpPr>
        <p:spPr>
          <a:xfrm rot="5400000">
            <a:off x="1226288" y="2554946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00612" y="2519164"/>
            <a:ext cx="8252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</a:rPr>
              <a:t>균등 분포가 아닌 정규 분포를 사용하여 잠재 공간에서 포인트를 </a:t>
            </a:r>
            <a:r>
              <a:rPr lang="ko-KR" altLang="en-US" dirty="0" err="1" smtClean="0">
                <a:latin typeface="+mn-ea"/>
              </a:rPr>
              <a:t>샘플링한다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500612" y="3094589"/>
            <a:ext cx="99458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+mn-ea"/>
              </a:rPr>
              <a:t>무작위성을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 smtClean="0">
                <a:latin typeface="+mn-ea"/>
              </a:rPr>
              <a:t>판별자에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 err="1" smtClean="0">
                <a:latin typeface="+mn-ea"/>
              </a:rPr>
              <a:t>드롭아웃이나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레이블에 랜덤 </a:t>
            </a:r>
            <a:r>
              <a:rPr lang="ko-KR" altLang="en-US" dirty="0" err="1">
                <a:latin typeface="+mn-ea"/>
              </a:rPr>
              <a:t>노이즈를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추가한다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00612" y="4839718"/>
            <a:ext cx="9853188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+mn-ea"/>
              </a:rPr>
              <a:t>체스판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모양이 종종 나타남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→ </a:t>
            </a:r>
            <a:r>
              <a:rPr lang="ko-KR" altLang="en-US" dirty="0" err="1" smtClean="0">
                <a:latin typeface="+mn-ea"/>
              </a:rPr>
              <a:t>스트라이드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크기로 나누어질 수 있는 </a:t>
            </a:r>
            <a:r>
              <a:rPr lang="ko-KR" altLang="en-US" dirty="0" err="1">
                <a:latin typeface="+mn-ea"/>
              </a:rPr>
              <a:t>커널</a:t>
            </a:r>
            <a:r>
              <a:rPr lang="ko-KR" altLang="en-US" dirty="0">
                <a:latin typeface="+mn-ea"/>
              </a:rPr>
              <a:t> 크기를 사용한다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495000" y="3773124"/>
            <a:ext cx="9837950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희소한 </a:t>
            </a:r>
            <a:r>
              <a:rPr lang="ko-KR" altLang="en-US" dirty="0" err="1">
                <a:latin typeface="+mn-ea"/>
              </a:rPr>
              <a:t>그래디언트는</a:t>
            </a:r>
            <a:r>
              <a:rPr lang="ko-KR" altLang="en-US" dirty="0">
                <a:latin typeface="+mn-ea"/>
              </a:rPr>
              <a:t> 방해의 가능성이 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최대 </a:t>
            </a:r>
            <a:r>
              <a:rPr lang="ko-KR" altLang="en-US" dirty="0" err="1">
                <a:latin typeface="+mn-ea"/>
              </a:rPr>
              <a:t>풀링연산과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ReLU</a:t>
            </a:r>
            <a:r>
              <a:rPr lang="ko-KR" altLang="en-US" dirty="0">
                <a:latin typeface="+mn-ea"/>
              </a:rPr>
              <a:t>활성화를 사용하지 </a:t>
            </a:r>
            <a:r>
              <a:rPr lang="ko-KR" altLang="en-US" dirty="0" smtClean="0">
                <a:latin typeface="+mn-ea"/>
              </a:rPr>
              <a:t>않음으로써 희소가 완화된다</a:t>
            </a:r>
            <a:r>
              <a:rPr lang="en-US" altLang="ko-KR" dirty="0" smtClean="0">
                <a:latin typeface="+mn-ea"/>
              </a:rPr>
              <a:t>.</a:t>
            </a:r>
            <a:endParaRPr lang="ko-KR" altLang="en-US" dirty="0"/>
          </a:p>
        </p:txBody>
      </p:sp>
      <p:sp>
        <p:nvSpPr>
          <p:cNvPr id="15" name="순서도: 추출 14"/>
          <p:cNvSpPr/>
          <p:nvPr/>
        </p:nvSpPr>
        <p:spPr>
          <a:xfrm rot="5400000">
            <a:off x="1220676" y="3911816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16" name="순서도: 추출 15"/>
          <p:cNvSpPr/>
          <p:nvPr/>
        </p:nvSpPr>
        <p:spPr>
          <a:xfrm rot="5400000">
            <a:off x="1226288" y="3229131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17" name="순서도: 추출 16"/>
          <p:cNvSpPr/>
          <p:nvPr/>
        </p:nvSpPr>
        <p:spPr>
          <a:xfrm rot="5400000">
            <a:off x="1220676" y="4922449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042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20"/>
          <p:cNvSpPr txBox="1">
            <a:spLocks/>
          </p:cNvSpPr>
          <p:nvPr/>
        </p:nvSpPr>
        <p:spPr>
          <a:xfrm>
            <a:off x="389273" y="604314"/>
            <a:ext cx="6735427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en-US" altLang="ko-KR" sz="2800" dirty="0">
                <a:latin typeface="맑은 고딕" charset="0"/>
                <a:ea typeface="맑은 고딕" charset="0"/>
              </a:rPr>
              <a:t>8.5.3 </a:t>
            </a:r>
            <a:r>
              <a:rPr lang="ko-KR" altLang="en-US" sz="2800" dirty="0" err="1">
                <a:latin typeface="맑은 고딕" charset="0"/>
                <a:ea typeface="맑은 고딕" charset="0"/>
              </a:rPr>
              <a:t>생성자</a:t>
            </a:r>
            <a:endParaRPr lang="ko-KR" altLang="en-US" sz="2800" dirty="0">
              <a:latin typeface="맑은 고딕" charset="0"/>
              <a:ea typeface="맑은 고딕" charset="0"/>
            </a:endParaRPr>
          </a:p>
        </p:txBody>
      </p:sp>
      <p:sp>
        <p:nvSpPr>
          <p:cNvPr id="8" name="순서도: 추출 7"/>
          <p:cNvSpPr/>
          <p:nvPr/>
        </p:nvSpPr>
        <p:spPr>
          <a:xfrm rot="5400000">
            <a:off x="968169" y="2094531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2006" y="1955537"/>
            <a:ext cx="8000569" cy="82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>
                <a:latin typeface="+mn-ea"/>
              </a:rPr>
              <a:t> </a:t>
            </a:r>
            <a:r>
              <a:rPr lang="en-US" altLang="ko-KR" sz="1700" dirty="0">
                <a:latin typeface="+mn-ea"/>
              </a:rPr>
              <a:t>GAN</a:t>
            </a:r>
            <a:r>
              <a:rPr lang="ko-KR" altLang="en-US" sz="1700" dirty="0">
                <a:latin typeface="+mn-ea"/>
              </a:rPr>
              <a:t>에서 발생하는 많은 문제 중 하나는 생성자가 </a:t>
            </a:r>
            <a:r>
              <a:rPr lang="ko-KR" altLang="en-US" sz="1700" dirty="0" err="1">
                <a:latin typeface="+mn-ea"/>
              </a:rPr>
              <a:t>노이즈</a:t>
            </a:r>
            <a:r>
              <a:rPr lang="ko-KR" altLang="en-US" sz="1700" dirty="0">
                <a:latin typeface="+mn-ea"/>
              </a:rPr>
              <a:t> 같은 이미지를 생성하는 데서 멈추는 것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42493" y="2782174"/>
            <a:ext cx="8000569" cy="434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 smtClean="0">
                <a:latin typeface="+mn-ea"/>
              </a:rPr>
              <a:t>→ </a:t>
            </a:r>
            <a:r>
              <a:rPr lang="ko-KR" altLang="en-US" sz="1700" dirty="0" err="1" smtClean="0">
                <a:latin typeface="+mn-ea"/>
              </a:rPr>
              <a:t>판별자와</a:t>
            </a:r>
            <a:r>
              <a:rPr lang="ko-KR" altLang="en-US" sz="1700" dirty="0" smtClean="0">
                <a:latin typeface="+mn-ea"/>
              </a:rPr>
              <a:t> </a:t>
            </a:r>
            <a:r>
              <a:rPr lang="ko-KR" altLang="en-US" sz="1700" dirty="0" err="1">
                <a:latin typeface="+mn-ea"/>
              </a:rPr>
              <a:t>생성자</a:t>
            </a:r>
            <a:r>
              <a:rPr lang="ko-KR" altLang="en-US" sz="1700" dirty="0">
                <a:latin typeface="+mn-ea"/>
              </a:rPr>
              <a:t> 양쪽에 모두 </a:t>
            </a:r>
            <a:r>
              <a:rPr lang="ko-KR" altLang="en-US" sz="1700" dirty="0" err="1">
                <a:latin typeface="+mn-ea"/>
              </a:rPr>
              <a:t>드롭아웃을</a:t>
            </a:r>
            <a:r>
              <a:rPr lang="ko-KR" altLang="en-US" sz="1700" dirty="0">
                <a:latin typeface="+mn-ea"/>
              </a:rPr>
              <a:t> 사용하는 것이 해결 방법</a:t>
            </a:r>
          </a:p>
        </p:txBody>
      </p:sp>
    </p:spTree>
    <p:extLst>
      <p:ext uri="{BB962C8B-B14F-4D97-AF65-F5344CB8AC3E}">
        <p14:creationId xmlns:p14="http://schemas.microsoft.com/office/powerpoint/2010/main" val="418778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순서도: 추출 7"/>
          <p:cNvSpPr/>
          <p:nvPr/>
        </p:nvSpPr>
        <p:spPr>
          <a:xfrm rot="5400000">
            <a:off x="968169" y="2231229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5331" y="2750267"/>
            <a:ext cx="8000569" cy="434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 smtClean="0">
                <a:latin typeface="+mn-ea"/>
              </a:rPr>
              <a:t>→ </a:t>
            </a:r>
            <a:r>
              <a:rPr lang="ko-KR" altLang="en-US" sz="1700" dirty="0" err="1" smtClean="0">
                <a:latin typeface="+mn-ea"/>
              </a:rPr>
              <a:t>판별자와</a:t>
            </a:r>
            <a:r>
              <a:rPr lang="ko-KR" altLang="en-US" sz="1700" dirty="0" smtClean="0">
                <a:latin typeface="+mn-ea"/>
              </a:rPr>
              <a:t> </a:t>
            </a:r>
            <a:r>
              <a:rPr lang="ko-KR" altLang="en-US" sz="1700" dirty="0" err="1">
                <a:latin typeface="+mn-ea"/>
              </a:rPr>
              <a:t>생성자</a:t>
            </a:r>
            <a:r>
              <a:rPr lang="ko-KR" altLang="en-US" sz="1700" dirty="0">
                <a:latin typeface="+mn-ea"/>
              </a:rPr>
              <a:t> 양쪽에 모두 </a:t>
            </a:r>
            <a:r>
              <a:rPr lang="ko-KR" altLang="en-US" sz="1700" dirty="0" err="1">
                <a:latin typeface="+mn-ea"/>
              </a:rPr>
              <a:t>드롭아웃을</a:t>
            </a:r>
            <a:r>
              <a:rPr lang="ko-KR" altLang="en-US" sz="1700" dirty="0">
                <a:latin typeface="+mn-ea"/>
              </a:rPr>
              <a:t> 사용하는 것이 해결 방법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1128817"/>
            <a:ext cx="8267700" cy="5543550"/>
          </a:xfrm>
          <a:prstGeom prst="rect">
            <a:avLst/>
          </a:prstGeom>
        </p:spPr>
      </p:pic>
      <p:sp>
        <p:nvSpPr>
          <p:cNvPr id="10" name="텍스트 상자 20"/>
          <p:cNvSpPr txBox="1">
            <a:spLocks/>
          </p:cNvSpPr>
          <p:nvPr/>
        </p:nvSpPr>
        <p:spPr>
          <a:xfrm>
            <a:off x="389273" y="604314"/>
            <a:ext cx="6735427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en-US" altLang="ko-KR" sz="2800" dirty="0">
                <a:latin typeface="맑은 고딕" charset="0"/>
                <a:ea typeface="맑은 고딕" charset="0"/>
              </a:rPr>
              <a:t>8.5.3 </a:t>
            </a:r>
            <a:r>
              <a:rPr lang="ko-KR" altLang="en-US" sz="2800" dirty="0" err="1">
                <a:latin typeface="맑은 고딕" charset="0"/>
                <a:ea typeface="맑은 고딕" charset="0"/>
              </a:rPr>
              <a:t>생성자</a:t>
            </a:r>
            <a:endParaRPr lang="ko-KR" altLang="en-US" sz="2800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06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20"/>
          <p:cNvSpPr txBox="1">
            <a:spLocks/>
          </p:cNvSpPr>
          <p:nvPr/>
        </p:nvSpPr>
        <p:spPr>
          <a:xfrm>
            <a:off x="389273" y="604314"/>
            <a:ext cx="6735427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en-US" altLang="ko-KR" sz="2800" dirty="0">
                <a:latin typeface="맑은 고딕" charset="0"/>
                <a:ea typeface="맑은 고딕" charset="0"/>
              </a:rPr>
              <a:t>8.5.3 </a:t>
            </a:r>
            <a:r>
              <a:rPr lang="ko-KR" altLang="en-US" sz="2800" dirty="0" err="1" smtClean="0">
                <a:latin typeface="맑은 고딕" charset="0"/>
                <a:ea typeface="맑은 고딕" charset="0"/>
              </a:rPr>
              <a:t>판별자</a:t>
            </a:r>
            <a:endParaRPr lang="ko-KR" altLang="en-US" sz="2800" dirty="0">
              <a:latin typeface="맑은 고딕" charset="0"/>
              <a:ea typeface="맑은 고딕" charset="0"/>
            </a:endParaRPr>
          </a:p>
        </p:txBody>
      </p:sp>
      <p:sp>
        <p:nvSpPr>
          <p:cNvPr id="8" name="순서도: 추출 7"/>
          <p:cNvSpPr/>
          <p:nvPr/>
        </p:nvSpPr>
        <p:spPr>
          <a:xfrm rot="5400000">
            <a:off x="897681" y="1940466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2005" y="1840332"/>
            <a:ext cx="923881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 smtClean="0">
                <a:latin typeface="+mn-ea"/>
              </a:rPr>
              <a:t>후보 </a:t>
            </a:r>
            <a:r>
              <a:rPr lang="ko-KR" altLang="en-US" sz="1700" dirty="0">
                <a:latin typeface="+mn-ea"/>
              </a:rPr>
              <a:t>이미지</a:t>
            </a:r>
            <a:r>
              <a:rPr lang="en-US" altLang="ko-KR" sz="1700" dirty="0">
                <a:latin typeface="+mn-ea"/>
              </a:rPr>
              <a:t>(</a:t>
            </a:r>
            <a:r>
              <a:rPr lang="ko-KR" altLang="en-US" sz="1700" dirty="0">
                <a:latin typeface="+mn-ea"/>
              </a:rPr>
              <a:t>진짜 혹은 가짜</a:t>
            </a:r>
            <a:r>
              <a:rPr lang="en-US" altLang="ko-KR" sz="1700" dirty="0">
                <a:latin typeface="+mn-ea"/>
              </a:rPr>
              <a:t>)</a:t>
            </a:r>
            <a:r>
              <a:rPr lang="ko-KR" altLang="en-US" sz="1700" dirty="0">
                <a:latin typeface="+mn-ea"/>
              </a:rPr>
              <a:t>를 입력으로 받고 두 개의 클래스로 분류하는 </a:t>
            </a:r>
            <a:r>
              <a:rPr lang="en-US" altLang="ko-KR" sz="1700" dirty="0">
                <a:latin typeface="+mn-ea"/>
              </a:rPr>
              <a:t>discriminator </a:t>
            </a:r>
            <a:r>
              <a:rPr lang="ko-KR" altLang="en-US" sz="1700" dirty="0" smtClean="0">
                <a:latin typeface="+mn-ea"/>
              </a:rPr>
              <a:t>모델</a:t>
            </a:r>
            <a:endParaRPr lang="en-US" altLang="ko-KR" sz="17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700" dirty="0" smtClean="0">
                <a:latin typeface="+mn-ea"/>
              </a:rPr>
              <a:t>이 </a:t>
            </a:r>
            <a:r>
              <a:rPr lang="ko-KR" altLang="en-US" sz="1700" dirty="0">
                <a:latin typeface="+mn-ea"/>
              </a:rPr>
              <a:t>클래스는 ‘생성된 이미지’ 또는 ‘훈련 세트에서 온 진짜 이미지</a:t>
            </a:r>
            <a:r>
              <a:rPr lang="ko-KR" altLang="en-US" sz="1700" dirty="0" smtClean="0">
                <a:latin typeface="+mn-ea"/>
              </a:rPr>
              <a:t>’이다</a:t>
            </a:r>
            <a:r>
              <a:rPr lang="en-US" altLang="ko-KR" sz="1700" dirty="0" smtClean="0">
                <a:latin typeface="+mn-ea"/>
              </a:rPr>
              <a:t>. </a:t>
            </a:r>
            <a:endParaRPr lang="ko-KR" altLang="en-US" sz="17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050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20"/>
          <p:cNvSpPr txBox="1">
            <a:spLocks/>
          </p:cNvSpPr>
          <p:nvPr/>
        </p:nvSpPr>
        <p:spPr>
          <a:xfrm>
            <a:off x="389273" y="604314"/>
            <a:ext cx="6735427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en-US" altLang="ko-KR" sz="2800" dirty="0">
                <a:latin typeface="맑은 고딕" charset="0"/>
                <a:ea typeface="맑은 고딕" charset="0"/>
              </a:rPr>
              <a:t>8.5.3 </a:t>
            </a:r>
            <a:r>
              <a:rPr lang="ko-KR" altLang="en-US" sz="2800" dirty="0" err="1">
                <a:latin typeface="맑은 고딕" charset="0"/>
                <a:ea typeface="맑은 고딕" charset="0"/>
              </a:rPr>
              <a:t>판별</a:t>
            </a:r>
            <a:r>
              <a:rPr lang="ko-KR" altLang="en-US" sz="2800" dirty="0" err="1" smtClean="0">
                <a:latin typeface="맑은 고딕" charset="0"/>
                <a:ea typeface="맑은 고딕" charset="0"/>
              </a:rPr>
              <a:t>자</a:t>
            </a:r>
            <a:endParaRPr lang="ko-KR" altLang="en-US" sz="2800" dirty="0">
              <a:latin typeface="맑은 고딕" charset="0"/>
              <a:ea typeface="맑은 고딕" charset="0"/>
            </a:endParaRPr>
          </a:p>
        </p:txBody>
      </p:sp>
      <p:sp>
        <p:nvSpPr>
          <p:cNvPr id="8" name="순서도: 추출 7"/>
          <p:cNvSpPr/>
          <p:nvPr/>
        </p:nvSpPr>
        <p:spPr>
          <a:xfrm rot="5400000">
            <a:off x="968169" y="2094531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2006" y="1955537"/>
            <a:ext cx="8000569" cy="82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>
                <a:latin typeface="+mn-ea"/>
              </a:rPr>
              <a:t> </a:t>
            </a:r>
            <a:r>
              <a:rPr lang="en-US" altLang="ko-KR" sz="1700" dirty="0">
                <a:latin typeface="+mn-ea"/>
              </a:rPr>
              <a:t>GAN</a:t>
            </a:r>
            <a:r>
              <a:rPr lang="ko-KR" altLang="en-US" sz="1700" dirty="0">
                <a:latin typeface="+mn-ea"/>
              </a:rPr>
              <a:t>에서 발생하는 많은 문제 중 하나는 생성자가 </a:t>
            </a:r>
            <a:r>
              <a:rPr lang="ko-KR" altLang="en-US" sz="1700" dirty="0" err="1">
                <a:latin typeface="+mn-ea"/>
              </a:rPr>
              <a:t>노이즈</a:t>
            </a:r>
            <a:r>
              <a:rPr lang="ko-KR" altLang="en-US" sz="1700" dirty="0">
                <a:latin typeface="+mn-ea"/>
              </a:rPr>
              <a:t> 같은 이미지를 생성하는 데서 멈추는 것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42493" y="2782174"/>
            <a:ext cx="8000569" cy="434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 smtClean="0">
                <a:latin typeface="+mn-ea"/>
              </a:rPr>
              <a:t>→ </a:t>
            </a:r>
            <a:r>
              <a:rPr lang="ko-KR" altLang="en-US" sz="1700" dirty="0" err="1" smtClean="0">
                <a:latin typeface="+mn-ea"/>
              </a:rPr>
              <a:t>판별자와</a:t>
            </a:r>
            <a:r>
              <a:rPr lang="ko-KR" altLang="en-US" sz="1700" dirty="0" smtClean="0">
                <a:latin typeface="+mn-ea"/>
              </a:rPr>
              <a:t> </a:t>
            </a:r>
            <a:r>
              <a:rPr lang="ko-KR" altLang="en-US" sz="1700" dirty="0" err="1">
                <a:latin typeface="+mn-ea"/>
              </a:rPr>
              <a:t>생성자</a:t>
            </a:r>
            <a:r>
              <a:rPr lang="ko-KR" altLang="en-US" sz="1700" dirty="0">
                <a:latin typeface="+mn-ea"/>
              </a:rPr>
              <a:t> 양쪽에 모두 </a:t>
            </a:r>
            <a:r>
              <a:rPr lang="ko-KR" altLang="en-US" sz="1700" dirty="0" err="1">
                <a:latin typeface="+mn-ea"/>
              </a:rPr>
              <a:t>드롭아웃을</a:t>
            </a:r>
            <a:r>
              <a:rPr lang="ko-KR" altLang="en-US" sz="1700" dirty="0">
                <a:latin typeface="+mn-ea"/>
              </a:rPr>
              <a:t> 사용하는 것이 해결 방법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81" y="1514474"/>
            <a:ext cx="10108844" cy="473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15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20"/>
          <p:cNvSpPr txBox="1">
            <a:spLocks/>
          </p:cNvSpPr>
          <p:nvPr/>
        </p:nvSpPr>
        <p:spPr>
          <a:xfrm>
            <a:off x="389273" y="604314"/>
            <a:ext cx="6735427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en-US" altLang="ko-KR" sz="2800" dirty="0">
                <a:latin typeface="맑은 고딕" charset="0"/>
                <a:ea typeface="맑은 고딕" charset="0"/>
              </a:rPr>
              <a:t>8.5.5 </a:t>
            </a:r>
            <a:r>
              <a:rPr lang="ko-KR" altLang="en-US" sz="2800" dirty="0">
                <a:latin typeface="맑은 고딕" charset="0"/>
                <a:ea typeface="맑은 고딕" charset="0"/>
              </a:rPr>
              <a:t>적대적 네트워크</a:t>
            </a:r>
          </a:p>
        </p:txBody>
      </p:sp>
      <p:sp>
        <p:nvSpPr>
          <p:cNvPr id="8" name="순서도: 추출 7"/>
          <p:cNvSpPr/>
          <p:nvPr/>
        </p:nvSpPr>
        <p:spPr>
          <a:xfrm rot="5400000">
            <a:off x="861914" y="1534079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68194" y="1402571"/>
            <a:ext cx="9353119" cy="2839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 err="1">
                <a:latin typeface="+mn-ea"/>
              </a:rPr>
              <a:t>생성자와</a:t>
            </a:r>
            <a:r>
              <a:rPr lang="ko-KR" altLang="en-US" sz="1700" dirty="0">
                <a:latin typeface="+mn-ea"/>
              </a:rPr>
              <a:t> </a:t>
            </a:r>
            <a:r>
              <a:rPr lang="ko-KR" altLang="en-US" sz="1700" dirty="0" err="1">
                <a:latin typeface="+mn-ea"/>
              </a:rPr>
              <a:t>판별자를</a:t>
            </a:r>
            <a:r>
              <a:rPr lang="ko-KR" altLang="en-US" sz="1700" dirty="0">
                <a:latin typeface="+mn-ea"/>
              </a:rPr>
              <a:t> 연결하여 </a:t>
            </a:r>
            <a:r>
              <a:rPr lang="en-US" altLang="ko-KR" sz="1700" dirty="0">
                <a:latin typeface="+mn-ea"/>
              </a:rPr>
              <a:t>GAE</a:t>
            </a:r>
            <a:r>
              <a:rPr lang="ko-KR" altLang="en-US" sz="1700" dirty="0">
                <a:latin typeface="+mn-ea"/>
              </a:rPr>
              <a:t>를 설정한다</a:t>
            </a:r>
            <a:r>
              <a:rPr lang="en-US" altLang="ko-KR" sz="1700" dirty="0">
                <a:latin typeface="+mn-ea"/>
              </a:rPr>
              <a:t>. </a:t>
            </a:r>
            <a:r>
              <a:rPr lang="ko-KR" altLang="en-US" sz="1700" dirty="0">
                <a:latin typeface="+mn-ea"/>
              </a:rPr>
              <a:t>이 모델은 잠재 공간의 포인트를 진짜 또는 </a:t>
            </a:r>
            <a:r>
              <a:rPr lang="ko-KR" altLang="en-US" sz="1700" dirty="0" smtClean="0">
                <a:latin typeface="+mn-ea"/>
              </a:rPr>
              <a:t>가짜의 분류결정으로 </a:t>
            </a:r>
            <a:r>
              <a:rPr lang="ko-KR" altLang="en-US" sz="1700" dirty="0">
                <a:latin typeface="+mn-ea"/>
              </a:rPr>
              <a:t>변환한다</a:t>
            </a:r>
            <a:r>
              <a:rPr lang="en-US" altLang="ko-KR" sz="17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700" dirty="0">
                <a:latin typeface="+mn-ea"/>
              </a:rPr>
              <a:t>훈련은 </a:t>
            </a:r>
            <a:r>
              <a:rPr lang="en-US" altLang="ko-KR" sz="1700" dirty="0">
                <a:latin typeface="+mn-ea"/>
              </a:rPr>
              <a:t>discriminator</a:t>
            </a:r>
            <a:r>
              <a:rPr lang="ko-KR" altLang="en-US" sz="1700" dirty="0">
                <a:latin typeface="+mn-ea"/>
              </a:rPr>
              <a:t>가 가짜 이미지를 진짜라고 예측하기 위해 </a:t>
            </a:r>
            <a:r>
              <a:rPr lang="en-US" altLang="ko-KR" sz="1700" dirty="0">
                <a:latin typeface="+mn-ea"/>
              </a:rPr>
              <a:t>generator</a:t>
            </a:r>
            <a:r>
              <a:rPr lang="ko-KR" altLang="en-US" sz="1700" dirty="0">
                <a:latin typeface="+mn-ea"/>
              </a:rPr>
              <a:t>의 가중치를 업데이트 </a:t>
            </a:r>
            <a:r>
              <a:rPr lang="ko-KR" altLang="en-US" sz="1700" dirty="0" smtClean="0">
                <a:latin typeface="+mn-ea"/>
              </a:rPr>
              <a:t>하는 것</a:t>
            </a:r>
            <a:endParaRPr lang="en-US" altLang="ko-KR" sz="17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700" dirty="0">
                <a:latin typeface="+mn-ea"/>
              </a:rPr>
              <a:t>훈련하는 동안 </a:t>
            </a:r>
            <a:r>
              <a:rPr lang="ko-KR" altLang="en-US" sz="1700" dirty="0" err="1">
                <a:latin typeface="+mn-ea"/>
              </a:rPr>
              <a:t>판별자를</a:t>
            </a:r>
            <a:r>
              <a:rPr lang="ko-KR" altLang="en-US" sz="1700" dirty="0">
                <a:latin typeface="+mn-ea"/>
              </a:rPr>
              <a:t> </a:t>
            </a:r>
            <a:r>
              <a:rPr lang="ko-KR" altLang="en-US" sz="1700" dirty="0">
                <a:solidFill>
                  <a:srgbClr val="FF0000"/>
                </a:solidFill>
                <a:latin typeface="+mn-ea"/>
              </a:rPr>
              <a:t>동결</a:t>
            </a:r>
            <a:r>
              <a:rPr lang="en-US" altLang="ko-KR" sz="1700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700" dirty="0">
                <a:solidFill>
                  <a:srgbClr val="FF0000"/>
                </a:solidFill>
                <a:latin typeface="+mn-ea"/>
              </a:rPr>
              <a:t>학습되지 않게 하는 </a:t>
            </a:r>
            <a:r>
              <a:rPr lang="ko-KR" altLang="en-US" sz="1700" dirty="0" smtClean="0">
                <a:solidFill>
                  <a:srgbClr val="FF0000"/>
                </a:solidFill>
                <a:latin typeface="+mn-ea"/>
              </a:rPr>
              <a:t>것</a:t>
            </a:r>
            <a:r>
              <a:rPr lang="ko-KR" altLang="en-US" sz="1700" dirty="0" smtClean="0">
                <a:latin typeface="+mn-ea"/>
              </a:rPr>
              <a:t>이 중요하다</a:t>
            </a:r>
            <a:r>
              <a:rPr lang="en-US" altLang="ko-KR" sz="1700" dirty="0" smtClean="0">
                <a:latin typeface="+mn-ea"/>
              </a:rPr>
              <a:t>.</a:t>
            </a:r>
            <a:r>
              <a:rPr lang="ko-KR" altLang="en-US" sz="1700" dirty="0" smtClean="0">
                <a:latin typeface="+mn-ea"/>
              </a:rPr>
              <a:t> </a:t>
            </a:r>
            <a:endParaRPr lang="en-US" altLang="ko-KR" sz="17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700" dirty="0" smtClean="0">
                <a:latin typeface="+mn-ea"/>
              </a:rPr>
              <a:t>판별자의 </a:t>
            </a:r>
            <a:r>
              <a:rPr lang="ko-KR" altLang="en-US" sz="1700" dirty="0">
                <a:latin typeface="+mn-ea"/>
              </a:rPr>
              <a:t>가중치가 훈련하는 동안 업데이트 되면 항상 진짜를 예측하게 될 것이다</a:t>
            </a:r>
            <a:r>
              <a:rPr lang="en-US" altLang="ko-KR" sz="1700" dirty="0">
                <a:latin typeface="+mn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700" dirty="0" smtClean="0">
                <a:latin typeface="+mn-ea"/>
              </a:rPr>
              <a:t>  →</a:t>
            </a:r>
            <a:r>
              <a:rPr lang="ko-KR" altLang="en-US" sz="1700" dirty="0" smtClean="0">
                <a:latin typeface="+mn-ea"/>
              </a:rPr>
              <a:t>원하는 </a:t>
            </a:r>
            <a:r>
              <a:rPr lang="ko-KR" altLang="en-US" sz="1700" dirty="0">
                <a:latin typeface="+mn-ea"/>
              </a:rPr>
              <a:t>바가 아니다</a:t>
            </a:r>
            <a:r>
              <a:rPr lang="en-US" altLang="ko-KR" sz="1700" dirty="0">
                <a:latin typeface="+mn-ea"/>
              </a:rPr>
              <a:t>.</a:t>
            </a:r>
            <a:endParaRPr lang="ko-KR" altLang="en-US" sz="1700" dirty="0">
              <a:latin typeface="+mn-ea"/>
            </a:endParaRPr>
          </a:p>
        </p:txBody>
      </p:sp>
      <p:sp>
        <p:nvSpPr>
          <p:cNvPr id="10" name="순서도: 추출 9"/>
          <p:cNvSpPr/>
          <p:nvPr/>
        </p:nvSpPr>
        <p:spPr>
          <a:xfrm rot="5400000">
            <a:off x="877152" y="2246431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12" name="순서도: 추출 11"/>
          <p:cNvSpPr/>
          <p:nvPr/>
        </p:nvSpPr>
        <p:spPr>
          <a:xfrm rot="5400000">
            <a:off x="861914" y="3037403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194" y="4400522"/>
            <a:ext cx="7024786" cy="199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4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20"/>
          <p:cNvSpPr txBox="1">
            <a:spLocks/>
          </p:cNvSpPr>
          <p:nvPr/>
        </p:nvSpPr>
        <p:spPr>
          <a:xfrm>
            <a:off x="389273" y="604314"/>
            <a:ext cx="6735427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en-US" altLang="ko-KR" sz="2800" dirty="0">
                <a:latin typeface="맑은 고딕" charset="0"/>
                <a:ea typeface="맑은 고딕" charset="0"/>
              </a:rPr>
              <a:t>8.5.6 DCGAN </a:t>
            </a:r>
            <a:r>
              <a:rPr lang="ko-KR" altLang="en-US" sz="2800" dirty="0">
                <a:latin typeface="맑은 고딕" charset="0"/>
                <a:ea typeface="맑은 고딕" charset="0"/>
              </a:rPr>
              <a:t>훈련 방법</a:t>
            </a:r>
          </a:p>
        </p:txBody>
      </p:sp>
      <p:sp>
        <p:nvSpPr>
          <p:cNvPr id="8" name="순서도: 추출 7"/>
          <p:cNvSpPr/>
          <p:nvPr/>
        </p:nvSpPr>
        <p:spPr>
          <a:xfrm rot="5400000">
            <a:off x="724750" y="1359624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99074" y="1250349"/>
            <a:ext cx="6943295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>
                <a:latin typeface="+mn-ea"/>
              </a:rPr>
              <a:t>이제 </a:t>
            </a:r>
            <a:r>
              <a:rPr lang="ko-KR" altLang="en-US" sz="1700" dirty="0" smtClean="0">
                <a:latin typeface="+mn-ea"/>
              </a:rPr>
              <a:t>훈련 시작</a:t>
            </a:r>
            <a:r>
              <a:rPr lang="en-US" altLang="ko-KR" sz="1700" dirty="0" smtClean="0">
                <a:latin typeface="+mn-ea"/>
              </a:rPr>
              <a:t>.  </a:t>
            </a:r>
            <a:r>
              <a:rPr lang="ko-KR" altLang="en-US" sz="1700" dirty="0" smtClean="0">
                <a:latin typeface="+mn-ea"/>
              </a:rPr>
              <a:t>매 </a:t>
            </a:r>
            <a:r>
              <a:rPr lang="ko-KR" altLang="en-US" sz="1700" dirty="0">
                <a:latin typeface="+mn-ea"/>
              </a:rPr>
              <a:t>반복마다 다음을 </a:t>
            </a:r>
            <a:r>
              <a:rPr lang="ko-KR" altLang="en-US" sz="1700" dirty="0" smtClean="0">
                <a:latin typeface="+mn-ea"/>
              </a:rPr>
              <a:t>수행한다</a:t>
            </a:r>
            <a:r>
              <a:rPr lang="en-US" altLang="ko-KR" sz="1700" dirty="0" smtClean="0">
                <a:latin typeface="+mn-ea"/>
              </a:rPr>
              <a:t>.</a:t>
            </a:r>
            <a:endParaRPr lang="ko-KR" altLang="en-US" sz="1700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7679" y="1864755"/>
            <a:ext cx="9238819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b="1" dirty="0" smtClean="0">
                <a:latin typeface="+mn-ea"/>
              </a:rPr>
              <a:t>1. </a:t>
            </a:r>
            <a:r>
              <a:rPr lang="ko-KR" altLang="en-US" sz="1700" dirty="0" smtClean="0">
                <a:latin typeface="+mn-ea"/>
              </a:rPr>
              <a:t>잠재 </a:t>
            </a:r>
            <a:r>
              <a:rPr lang="ko-KR" altLang="en-US" sz="1700" dirty="0">
                <a:latin typeface="+mn-ea"/>
              </a:rPr>
              <a:t>공간에서 무작위로 포인트를 </a:t>
            </a:r>
            <a:r>
              <a:rPr lang="ko-KR" altLang="en-US" sz="1700" dirty="0" smtClean="0">
                <a:latin typeface="+mn-ea"/>
              </a:rPr>
              <a:t>뽑는다</a:t>
            </a:r>
            <a:r>
              <a:rPr lang="en-US" altLang="ko-KR" sz="1700" dirty="0" smtClean="0">
                <a:latin typeface="+mn-ea"/>
              </a:rPr>
              <a:t>.</a:t>
            </a:r>
            <a:r>
              <a:rPr lang="ko-KR" altLang="en-US" sz="1700" dirty="0" smtClean="0">
                <a:latin typeface="+mn-ea"/>
              </a:rPr>
              <a:t> </a:t>
            </a:r>
            <a:r>
              <a:rPr lang="en-US" altLang="ko-KR" sz="1700" dirty="0" smtClean="0">
                <a:latin typeface="+mn-ea"/>
              </a:rPr>
              <a:t>(</a:t>
            </a:r>
            <a:r>
              <a:rPr lang="ko-KR" altLang="en-US" sz="1700" dirty="0">
                <a:latin typeface="+mn-ea"/>
              </a:rPr>
              <a:t>랜덤 </a:t>
            </a:r>
            <a:r>
              <a:rPr lang="ko-KR" altLang="en-US" sz="1700" dirty="0" err="1">
                <a:latin typeface="+mn-ea"/>
              </a:rPr>
              <a:t>노이즈</a:t>
            </a:r>
            <a:r>
              <a:rPr lang="en-US" altLang="ko-KR" sz="1700" dirty="0" smtClean="0">
                <a:latin typeface="+mn-ea"/>
              </a:rPr>
              <a:t>)</a:t>
            </a:r>
            <a:endParaRPr lang="ko-KR" altLang="en-US" sz="1700" dirty="0"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7680" y="2478591"/>
            <a:ext cx="6943295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b="1" dirty="0" smtClean="0">
                <a:latin typeface="+mn-ea"/>
              </a:rPr>
              <a:t>2. </a:t>
            </a:r>
            <a:r>
              <a:rPr lang="ko-KR" altLang="en-US" sz="1700" dirty="0" smtClean="0">
                <a:latin typeface="+mn-ea"/>
              </a:rPr>
              <a:t>이 랜덤 </a:t>
            </a:r>
            <a:r>
              <a:rPr lang="ko-KR" altLang="en-US" sz="1700" dirty="0" err="1" smtClean="0">
                <a:latin typeface="+mn-ea"/>
              </a:rPr>
              <a:t>노이즈를</a:t>
            </a:r>
            <a:r>
              <a:rPr lang="ko-KR" altLang="en-US" sz="1700" dirty="0" smtClean="0">
                <a:latin typeface="+mn-ea"/>
              </a:rPr>
              <a:t> 사용해 </a:t>
            </a:r>
            <a:r>
              <a:rPr lang="en-US" altLang="ko-KR" sz="1700" dirty="0">
                <a:latin typeface="+mn-ea"/>
              </a:rPr>
              <a:t>generator</a:t>
            </a:r>
            <a:r>
              <a:rPr lang="ko-KR" altLang="en-US" sz="1700" dirty="0">
                <a:latin typeface="+mn-ea"/>
              </a:rPr>
              <a:t>에서 이미지를 생성한다</a:t>
            </a:r>
            <a:r>
              <a:rPr lang="en-US" altLang="ko-KR" sz="1700" dirty="0">
                <a:latin typeface="+mn-ea"/>
              </a:rPr>
              <a:t>.</a:t>
            </a:r>
            <a:endParaRPr lang="ko-KR" altLang="en-US" sz="1700" dirty="0"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57680" y="3067667"/>
            <a:ext cx="9238819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b="1" dirty="0" smtClean="0">
                <a:latin typeface="+mn-ea"/>
              </a:rPr>
              <a:t>3. </a:t>
            </a:r>
            <a:r>
              <a:rPr lang="ko-KR" altLang="en-US" sz="1700" dirty="0" smtClean="0">
                <a:latin typeface="+mn-ea"/>
              </a:rPr>
              <a:t>생성된 </a:t>
            </a:r>
            <a:r>
              <a:rPr lang="ko-KR" altLang="en-US" sz="1700" dirty="0">
                <a:latin typeface="+mn-ea"/>
              </a:rPr>
              <a:t>이미지와 진짜 이미지를 섞는다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57680" y="3681503"/>
            <a:ext cx="9238819" cy="82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b="1" dirty="0" smtClean="0">
                <a:latin typeface="+mn-ea"/>
              </a:rPr>
              <a:t>4. </a:t>
            </a:r>
            <a:r>
              <a:rPr lang="ko-KR" altLang="en-US" sz="1700" dirty="0" smtClean="0">
                <a:latin typeface="+mn-ea"/>
              </a:rPr>
              <a:t>진짜와 </a:t>
            </a:r>
            <a:r>
              <a:rPr lang="ko-KR" altLang="en-US" sz="1700" dirty="0">
                <a:latin typeface="+mn-ea"/>
              </a:rPr>
              <a:t>가짜가 섞인 이미지와 이에 대응하는 타깃을 사용하여 </a:t>
            </a:r>
            <a:r>
              <a:rPr lang="en-US" altLang="ko-KR" sz="1700" dirty="0">
                <a:latin typeface="+mn-ea"/>
              </a:rPr>
              <a:t>discriminator</a:t>
            </a:r>
            <a:r>
              <a:rPr lang="ko-KR" altLang="en-US" sz="1700" dirty="0">
                <a:latin typeface="+mn-ea"/>
              </a:rPr>
              <a:t>를 훈련한다</a:t>
            </a:r>
            <a:r>
              <a:rPr lang="en-US" altLang="ko-KR" sz="1700" dirty="0">
                <a:latin typeface="+mn-ea"/>
              </a:rPr>
              <a:t>. </a:t>
            </a:r>
            <a:endParaRPr lang="en-US" altLang="ko-KR" sz="17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700" dirty="0" smtClean="0">
                <a:latin typeface="+mn-ea"/>
              </a:rPr>
              <a:t>타깃 </a:t>
            </a:r>
            <a:r>
              <a:rPr lang="en-US" altLang="ko-KR" sz="1700" dirty="0">
                <a:latin typeface="+mn-ea"/>
              </a:rPr>
              <a:t>= </a:t>
            </a:r>
            <a:r>
              <a:rPr lang="ko-KR" altLang="en-US" sz="1700" dirty="0" smtClean="0">
                <a:latin typeface="+mn-ea"/>
              </a:rPr>
              <a:t>진짜 또는 </a:t>
            </a:r>
            <a:r>
              <a:rPr lang="ko-KR" altLang="en-US" sz="1700" dirty="0">
                <a:latin typeface="+mn-ea"/>
              </a:rPr>
              <a:t>가짜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57680" y="4629450"/>
            <a:ext cx="6943295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b="1" dirty="0" smtClean="0">
                <a:latin typeface="+mn-ea"/>
              </a:rPr>
              <a:t>5. </a:t>
            </a:r>
            <a:r>
              <a:rPr lang="ko-KR" altLang="en-US" sz="1700" dirty="0">
                <a:latin typeface="+mn-ea"/>
              </a:rPr>
              <a:t>잠재공간에서 무작위로 새로운 포인트를 뽑는다</a:t>
            </a:r>
            <a:r>
              <a:rPr lang="en-US" altLang="ko-KR" sz="1700" dirty="0">
                <a:latin typeface="+mn-ea"/>
              </a:rPr>
              <a:t>.</a:t>
            </a:r>
            <a:endParaRPr lang="ko-KR" altLang="en-US" sz="1700" dirty="0"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57680" y="5232267"/>
            <a:ext cx="9238819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b="1" dirty="0" smtClean="0">
                <a:latin typeface="+mn-ea"/>
              </a:rPr>
              <a:t>6. </a:t>
            </a:r>
            <a:r>
              <a:rPr lang="ko-KR" altLang="en-US" sz="1700" dirty="0" smtClean="0">
                <a:latin typeface="+mn-ea"/>
              </a:rPr>
              <a:t>이 </a:t>
            </a:r>
            <a:r>
              <a:rPr lang="ko-KR" altLang="en-US" sz="1700" dirty="0">
                <a:latin typeface="+mn-ea"/>
              </a:rPr>
              <a:t>랜덤 벡터를 사용하여 </a:t>
            </a:r>
            <a:r>
              <a:rPr lang="en-US" altLang="ko-KR" sz="1700" dirty="0" err="1">
                <a:latin typeface="+mn-ea"/>
              </a:rPr>
              <a:t>gae</a:t>
            </a:r>
            <a:r>
              <a:rPr lang="ko-KR" altLang="en-US" sz="1700" dirty="0">
                <a:latin typeface="+mn-ea"/>
              </a:rPr>
              <a:t>를 훈련한다</a:t>
            </a:r>
            <a:r>
              <a:rPr lang="en-US" altLang="ko-KR" sz="1700" dirty="0">
                <a:latin typeface="+mn-ea"/>
              </a:rPr>
              <a:t>. </a:t>
            </a:r>
            <a:r>
              <a:rPr lang="ko-KR" altLang="en-US" sz="1700" dirty="0">
                <a:latin typeface="+mn-ea"/>
              </a:rPr>
              <a:t>모든 타깃은 진짜로 설정한다</a:t>
            </a:r>
            <a:r>
              <a:rPr lang="en-US" altLang="ko-KR" sz="1700" dirty="0">
                <a:latin typeface="+mn-ea"/>
              </a:rPr>
              <a:t>. </a:t>
            </a:r>
            <a:r>
              <a:rPr lang="ko-KR" altLang="en-US" sz="1700" dirty="0">
                <a:latin typeface="+mn-ea"/>
              </a:rPr>
              <a:t>판별자가 생성된 </a:t>
            </a:r>
            <a:r>
              <a:rPr lang="ko-KR" altLang="en-US" sz="1700" dirty="0" smtClean="0">
                <a:latin typeface="+mn-ea"/>
              </a:rPr>
              <a:t>이미지를 모두 </a:t>
            </a:r>
            <a:r>
              <a:rPr lang="ko-KR" altLang="en-US" sz="1700" dirty="0">
                <a:latin typeface="+mn-ea"/>
              </a:rPr>
              <a:t>진짜 이미지라고 예측하도록 생성자의 가중치를 업데이트한다</a:t>
            </a:r>
            <a:r>
              <a:rPr lang="en-US" altLang="ko-KR" sz="1700" dirty="0">
                <a:latin typeface="+mn-ea"/>
              </a:rPr>
              <a:t>. (</a:t>
            </a:r>
            <a:r>
              <a:rPr lang="ko-KR" altLang="en-US" sz="1700" dirty="0">
                <a:latin typeface="+mn-ea"/>
              </a:rPr>
              <a:t>생성자만</a:t>
            </a:r>
            <a:r>
              <a:rPr lang="en-US" altLang="ko-KR" sz="1700" dirty="0">
                <a:latin typeface="+mn-ea"/>
              </a:rPr>
              <a:t>! </a:t>
            </a:r>
            <a:r>
              <a:rPr lang="ko-KR" altLang="en-US" sz="1700" dirty="0" err="1">
                <a:latin typeface="+mn-ea"/>
              </a:rPr>
              <a:t>판별자는</a:t>
            </a:r>
            <a:r>
              <a:rPr lang="ko-KR" altLang="en-US" sz="1700" dirty="0">
                <a:latin typeface="+mn-ea"/>
              </a:rPr>
              <a:t> 동결</a:t>
            </a:r>
            <a:r>
              <a:rPr lang="en-US" altLang="ko-KR" sz="1700" dirty="0">
                <a:latin typeface="+mn-ea"/>
              </a:rPr>
              <a:t>!) </a:t>
            </a:r>
            <a:r>
              <a:rPr lang="ko-KR" altLang="en-US" sz="1700" dirty="0" smtClean="0">
                <a:latin typeface="+mn-ea"/>
              </a:rPr>
              <a:t>결국 </a:t>
            </a:r>
            <a:r>
              <a:rPr lang="ko-KR" altLang="en-US" sz="1700" dirty="0" err="1" smtClean="0">
                <a:latin typeface="+mn-ea"/>
              </a:rPr>
              <a:t>생성자는</a:t>
            </a:r>
            <a:r>
              <a:rPr lang="ko-KR" altLang="en-US" sz="1700" dirty="0" smtClean="0">
                <a:latin typeface="+mn-ea"/>
              </a:rPr>
              <a:t> </a:t>
            </a:r>
            <a:r>
              <a:rPr lang="ko-KR" altLang="en-US" sz="1700" dirty="0" err="1">
                <a:latin typeface="+mn-ea"/>
              </a:rPr>
              <a:t>판별자를</a:t>
            </a:r>
            <a:r>
              <a:rPr lang="ko-KR" altLang="en-US" sz="1700" dirty="0">
                <a:latin typeface="+mn-ea"/>
              </a:rPr>
              <a:t> 속이도록 훈련한다</a:t>
            </a:r>
            <a:r>
              <a:rPr lang="en-US" altLang="ko-KR" sz="1700" dirty="0">
                <a:latin typeface="+mn-ea"/>
              </a:rPr>
              <a:t>.</a:t>
            </a:r>
            <a:endParaRPr lang="ko-KR" altLang="en-US" sz="17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8333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20"/>
          <p:cNvSpPr txBox="1">
            <a:spLocks/>
          </p:cNvSpPr>
          <p:nvPr/>
        </p:nvSpPr>
        <p:spPr>
          <a:xfrm>
            <a:off x="389273" y="604314"/>
            <a:ext cx="6735427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en-US" altLang="ko-KR" sz="2800" dirty="0">
                <a:latin typeface="맑은 고딕" charset="0"/>
                <a:ea typeface="맑은 고딕" charset="0"/>
              </a:rPr>
              <a:t>8.5.6 DCGAN </a:t>
            </a:r>
            <a:r>
              <a:rPr lang="ko-KR" altLang="en-US" sz="2800" dirty="0">
                <a:latin typeface="맑은 고딕" charset="0"/>
                <a:ea typeface="맑은 고딕" charset="0"/>
              </a:rPr>
              <a:t>훈련 방법</a:t>
            </a:r>
          </a:p>
        </p:txBody>
      </p:sp>
      <p:sp>
        <p:nvSpPr>
          <p:cNvPr id="8" name="순서도: 추출 7"/>
          <p:cNvSpPr/>
          <p:nvPr/>
        </p:nvSpPr>
        <p:spPr>
          <a:xfrm rot="5400000">
            <a:off x="724750" y="1359624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99074" y="1250349"/>
            <a:ext cx="6943295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>
                <a:latin typeface="+mn-ea"/>
              </a:rPr>
              <a:t>이제 </a:t>
            </a:r>
            <a:r>
              <a:rPr lang="ko-KR" altLang="en-US" sz="1700" dirty="0" smtClean="0">
                <a:latin typeface="+mn-ea"/>
              </a:rPr>
              <a:t>훈련 시작</a:t>
            </a:r>
            <a:r>
              <a:rPr lang="en-US" altLang="ko-KR" sz="1700" dirty="0" smtClean="0">
                <a:latin typeface="+mn-ea"/>
              </a:rPr>
              <a:t>.  </a:t>
            </a:r>
            <a:r>
              <a:rPr lang="ko-KR" altLang="en-US" sz="1700" dirty="0" smtClean="0">
                <a:latin typeface="+mn-ea"/>
              </a:rPr>
              <a:t>매 </a:t>
            </a:r>
            <a:r>
              <a:rPr lang="ko-KR" altLang="en-US" sz="1700" dirty="0">
                <a:latin typeface="+mn-ea"/>
              </a:rPr>
              <a:t>반복마다 다음을 </a:t>
            </a:r>
            <a:r>
              <a:rPr lang="ko-KR" altLang="en-US" sz="1700" dirty="0" smtClean="0">
                <a:latin typeface="+mn-ea"/>
              </a:rPr>
              <a:t>수행한다</a:t>
            </a:r>
            <a:r>
              <a:rPr lang="en-US" altLang="ko-KR" sz="1700" dirty="0" smtClean="0">
                <a:latin typeface="+mn-ea"/>
              </a:rPr>
              <a:t>.</a:t>
            </a:r>
            <a:endParaRPr lang="ko-KR" altLang="en-US" sz="1700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7679" y="1864755"/>
            <a:ext cx="9238819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b="1" dirty="0" smtClean="0">
                <a:latin typeface="+mn-ea"/>
              </a:rPr>
              <a:t>1. </a:t>
            </a:r>
            <a:r>
              <a:rPr lang="ko-KR" altLang="en-US" sz="1700" dirty="0" smtClean="0">
                <a:latin typeface="+mn-ea"/>
              </a:rPr>
              <a:t>잠재 </a:t>
            </a:r>
            <a:r>
              <a:rPr lang="ko-KR" altLang="en-US" sz="1700" dirty="0">
                <a:latin typeface="+mn-ea"/>
              </a:rPr>
              <a:t>공간에서 무작위로 포인트를 </a:t>
            </a:r>
            <a:r>
              <a:rPr lang="ko-KR" altLang="en-US" sz="1700" dirty="0" smtClean="0">
                <a:latin typeface="+mn-ea"/>
              </a:rPr>
              <a:t>뽑는다</a:t>
            </a:r>
            <a:r>
              <a:rPr lang="en-US" altLang="ko-KR" sz="1700" dirty="0" smtClean="0">
                <a:latin typeface="+mn-ea"/>
              </a:rPr>
              <a:t>.</a:t>
            </a:r>
            <a:r>
              <a:rPr lang="ko-KR" altLang="en-US" sz="1700" dirty="0" smtClean="0">
                <a:latin typeface="+mn-ea"/>
              </a:rPr>
              <a:t> </a:t>
            </a:r>
            <a:r>
              <a:rPr lang="en-US" altLang="ko-KR" sz="1700" dirty="0" smtClean="0">
                <a:latin typeface="+mn-ea"/>
              </a:rPr>
              <a:t>(</a:t>
            </a:r>
            <a:r>
              <a:rPr lang="ko-KR" altLang="en-US" sz="1700" dirty="0">
                <a:latin typeface="+mn-ea"/>
              </a:rPr>
              <a:t>랜덤 </a:t>
            </a:r>
            <a:r>
              <a:rPr lang="ko-KR" altLang="en-US" sz="1700" dirty="0" err="1">
                <a:latin typeface="+mn-ea"/>
              </a:rPr>
              <a:t>노이즈</a:t>
            </a:r>
            <a:r>
              <a:rPr lang="en-US" altLang="ko-KR" sz="1700" dirty="0" smtClean="0">
                <a:latin typeface="+mn-ea"/>
              </a:rPr>
              <a:t>)</a:t>
            </a:r>
            <a:endParaRPr lang="ko-KR" altLang="en-US" sz="1700" dirty="0"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7680" y="2478591"/>
            <a:ext cx="6943295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b="1" dirty="0" smtClean="0">
                <a:latin typeface="+mn-ea"/>
              </a:rPr>
              <a:t>2. </a:t>
            </a:r>
            <a:r>
              <a:rPr lang="ko-KR" altLang="en-US" sz="1700" dirty="0" smtClean="0">
                <a:latin typeface="+mn-ea"/>
              </a:rPr>
              <a:t>이 랜덤 </a:t>
            </a:r>
            <a:r>
              <a:rPr lang="ko-KR" altLang="en-US" sz="1700" dirty="0" err="1" smtClean="0">
                <a:latin typeface="+mn-ea"/>
              </a:rPr>
              <a:t>노이즈를</a:t>
            </a:r>
            <a:r>
              <a:rPr lang="ko-KR" altLang="en-US" sz="1700" dirty="0" smtClean="0">
                <a:latin typeface="+mn-ea"/>
              </a:rPr>
              <a:t> 사용해 </a:t>
            </a:r>
            <a:r>
              <a:rPr lang="en-US" altLang="ko-KR" sz="1700" dirty="0">
                <a:latin typeface="+mn-ea"/>
              </a:rPr>
              <a:t>generator</a:t>
            </a:r>
            <a:r>
              <a:rPr lang="ko-KR" altLang="en-US" sz="1700" dirty="0">
                <a:latin typeface="+mn-ea"/>
              </a:rPr>
              <a:t>에서 이미지를 생성한다</a:t>
            </a:r>
            <a:r>
              <a:rPr lang="en-US" altLang="ko-KR" sz="1700" dirty="0">
                <a:latin typeface="+mn-ea"/>
              </a:rPr>
              <a:t>.</a:t>
            </a:r>
            <a:endParaRPr lang="ko-KR" altLang="en-US" sz="1700" dirty="0"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57680" y="3067667"/>
            <a:ext cx="9238819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b="1" dirty="0" smtClean="0">
                <a:latin typeface="+mn-ea"/>
              </a:rPr>
              <a:t>3. </a:t>
            </a:r>
            <a:r>
              <a:rPr lang="ko-KR" altLang="en-US" sz="1700" dirty="0" smtClean="0">
                <a:latin typeface="+mn-ea"/>
              </a:rPr>
              <a:t>생성된 </a:t>
            </a:r>
            <a:r>
              <a:rPr lang="ko-KR" altLang="en-US" sz="1700" dirty="0">
                <a:latin typeface="+mn-ea"/>
              </a:rPr>
              <a:t>이미지와 진짜 이미지를 섞는다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57680" y="3681503"/>
            <a:ext cx="9238819" cy="82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b="1" dirty="0" smtClean="0">
                <a:latin typeface="+mn-ea"/>
              </a:rPr>
              <a:t>4. </a:t>
            </a:r>
            <a:r>
              <a:rPr lang="ko-KR" altLang="en-US" sz="1700" dirty="0" smtClean="0">
                <a:latin typeface="+mn-ea"/>
              </a:rPr>
              <a:t>진짜와 </a:t>
            </a:r>
            <a:r>
              <a:rPr lang="ko-KR" altLang="en-US" sz="1700" dirty="0">
                <a:latin typeface="+mn-ea"/>
              </a:rPr>
              <a:t>가짜가 섞인 이미지와 이에 대응하는 타깃을 사용하여 </a:t>
            </a:r>
            <a:r>
              <a:rPr lang="en-US" altLang="ko-KR" sz="1700" dirty="0">
                <a:latin typeface="+mn-ea"/>
              </a:rPr>
              <a:t>discriminator</a:t>
            </a:r>
            <a:r>
              <a:rPr lang="ko-KR" altLang="en-US" sz="1700" dirty="0">
                <a:latin typeface="+mn-ea"/>
              </a:rPr>
              <a:t>를 훈련한다</a:t>
            </a:r>
            <a:r>
              <a:rPr lang="en-US" altLang="ko-KR" sz="1700" dirty="0">
                <a:latin typeface="+mn-ea"/>
              </a:rPr>
              <a:t>. </a:t>
            </a:r>
            <a:endParaRPr lang="en-US" altLang="ko-KR" sz="17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700" dirty="0" smtClean="0">
                <a:latin typeface="+mn-ea"/>
              </a:rPr>
              <a:t>타깃 </a:t>
            </a:r>
            <a:r>
              <a:rPr lang="en-US" altLang="ko-KR" sz="1700" dirty="0">
                <a:latin typeface="+mn-ea"/>
              </a:rPr>
              <a:t>= </a:t>
            </a:r>
            <a:r>
              <a:rPr lang="ko-KR" altLang="en-US" sz="1700" dirty="0" smtClean="0">
                <a:latin typeface="+mn-ea"/>
              </a:rPr>
              <a:t>진짜 또는 </a:t>
            </a:r>
            <a:r>
              <a:rPr lang="ko-KR" altLang="en-US" sz="1700" dirty="0">
                <a:latin typeface="+mn-ea"/>
              </a:rPr>
              <a:t>가짜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57680" y="4629450"/>
            <a:ext cx="6943295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b="1" dirty="0" smtClean="0">
                <a:latin typeface="+mn-ea"/>
              </a:rPr>
              <a:t>5. </a:t>
            </a:r>
            <a:r>
              <a:rPr lang="ko-KR" altLang="en-US" sz="1700" dirty="0">
                <a:latin typeface="+mn-ea"/>
              </a:rPr>
              <a:t>잠재공간에서 무작위로 새로운 포인트를 뽑는다</a:t>
            </a:r>
            <a:r>
              <a:rPr lang="en-US" altLang="ko-KR" sz="1700" dirty="0">
                <a:latin typeface="+mn-ea"/>
              </a:rPr>
              <a:t>.</a:t>
            </a:r>
            <a:endParaRPr lang="ko-KR" altLang="en-US" sz="1700" dirty="0"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57680" y="5232267"/>
            <a:ext cx="9238819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b="1" dirty="0" smtClean="0">
                <a:latin typeface="+mn-ea"/>
              </a:rPr>
              <a:t>6. </a:t>
            </a:r>
            <a:r>
              <a:rPr lang="ko-KR" altLang="en-US" sz="1700" dirty="0" smtClean="0">
                <a:latin typeface="+mn-ea"/>
              </a:rPr>
              <a:t>이 </a:t>
            </a:r>
            <a:r>
              <a:rPr lang="ko-KR" altLang="en-US" sz="1700" dirty="0">
                <a:latin typeface="+mn-ea"/>
              </a:rPr>
              <a:t>랜덤 벡터를 사용하여 </a:t>
            </a:r>
            <a:r>
              <a:rPr lang="en-US" altLang="ko-KR" sz="1700" dirty="0" err="1">
                <a:latin typeface="+mn-ea"/>
              </a:rPr>
              <a:t>gae</a:t>
            </a:r>
            <a:r>
              <a:rPr lang="ko-KR" altLang="en-US" sz="1700" dirty="0">
                <a:latin typeface="+mn-ea"/>
              </a:rPr>
              <a:t>를 훈련한다</a:t>
            </a:r>
            <a:r>
              <a:rPr lang="en-US" altLang="ko-KR" sz="1700" dirty="0">
                <a:latin typeface="+mn-ea"/>
              </a:rPr>
              <a:t>. </a:t>
            </a:r>
            <a:r>
              <a:rPr lang="ko-KR" altLang="en-US" sz="1700" dirty="0">
                <a:latin typeface="+mn-ea"/>
              </a:rPr>
              <a:t>모든 타깃은 진짜로 설정한다</a:t>
            </a:r>
            <a:r>
              <a:rPr lang="en-US" altLang="ko-KR" sz="1700" dirty="0">
                <a:latin typeface="+mn-ea"/>
              </a:rPr>
              <a:t>. </a:t>
            </a:r>
            <a:r>
              <a:rPr lang="ko-KR" altLang="en-US" sz="1700" dirty="0">
                <a:latin typeface="+mn-ea"/>
              </a:rPr>
              <a:t>판별자가 생성된 </a:t>
            </a:r>
            <a:r>
              <a:rPr lang="ko-KR" altLang="en-US" sz="1700" dirty="0" smtClean="0">
                <a:latin typeface="+mn-ea"/>
              </a:rPr>
              <a:t>이미지를 모두 </a:t>
            </a:r>
            <a:r>
              <a:rPr lang="ko-KR" altLang="en-US" sz="1700" dirty="0">
                <a:latin typeface="+mn-ea"/>
              </a:rPr>
              <a:t>진짜 이미지라고 예측하도록 생성자의 가중치를 업데이트한다</a:t>
            </a:r>
            <a:r>
              <a:rPr lang="en-US" altLang="ko-KR" sz="1700" dirty="0">
                <a:latin typeface="+mn-ea"/>
              </a:rPr>
              <a:t>. (</a:t>
            </a:r>
            <a:r>
              <a:rPr lang="ko-KR" altLang="en-US" sz="1700" dirty="0">
                <a:latin typeface="+mn-ea"/>
              </a:rPr>
              <a:t>생성자만</a:t>
            </a:r>
            <a:r>
              <a:rPr lang="en-US" altLang="ko-KR" sz="1700" dirty="0">
                <a:latin typeface="+mn-ea"/>
              </a:rPr>
              <a:t>! </a:t>
            </a:r>
            <a:r>
              <a:rPr lang="ko-KR" altLang="en-US" sz="1700" dirty="0" err="1">
                <a:latin typeface="+mn-ea"/>
              </a:rPr>
              <a:t>판별자는</a:t>
            </a:r>
            <a:r>
              <a:rPr lang="ko-KR" altLang="en-US" sz="1700" dirty="0">
                <a:latin typeface="+mn-ea"/>
              </a:rPr>
              <a:t> 동결</a:t>
            </a:r>
            <a:r>
              <a:rPr lang="en-US" altLang="ko-KR" sz="1700" dirty="0">
                <a:latin typeface="+mn-ea"/>
              </a:rPr>
              <a:t>!) </a:t>
            </a:r>
            <a:r>
              <a:rPr lang="ko-KR" altLang="en-US" sz="1700" dirty="0" smtClean="0">
                <a:latin typeface="+mn-ea"/>
              </a:rPr>
              <a:t>결국 </a:t>
            </a:r>
            <a:r>
              <a:rPr lang="ko-KR" altLang="en-US" sz="1700" dirty="0" err="1" smtClean="0">
                <a:latin typeface="+mn-ea"/>
              </a:rPr>
              <a:t>생성자는</a:t>
            </a:r>
            <a:r>
              <a:rPr lang="ko-KR" altLang="en-US" sz="1700" dirty="0" smtClean="0">
                <a:latin typeface="+mn-ea"/>
              </a:rPr>
              <a:t> </a:t>
            </a:r>
            <a:r>
              <a:rPr lang="ko-KR" altLang="en-US" sz="1700" dirty="0" err="1">
                <a:latin typeface="+mn-ea"/>
              </a:rPr>
              <a:t>판별자를</a:t>
            </a:r>
            <a:r>
              <a:rPr lang="ko-KR" altLang="en-US" sz="1700" dirty="0">
                <a:latin typeface="+mn-ea"/>
              </a:rPr>
              <a:t> 속이도록 훈련한다</a:t>
            </a:r>
            <a:r>
              <a:rPr lang="en-US" altLang="ko-KR" sz="1700" dirty="0">
                <a:latin typeface="+mn-ea"/>
              </a:rPr>
              <a:t>.</a:t>
            </a:r>
            <a:endParaRPr lang="ko-KR" altLang="en-US" sz="17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7840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</TotalTime>
  <Pages>12</Pages>
  <Words>4619</Words>
  <Characters>0</Characters>
  <Application>Microsoft Office PowerPoint</Application>
  <DocSecurity>0</DocSecurity>
  <PresentationFormat>와이드스크린</PresentationFormat>
  <Lines>0</Lines>
  <Paragraphs>899</Paragraphs>
  <Slides>102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102</vt:i4>
      </vt:variant>
    </vt:vector>
  </HeadingPairs>
  <TitlesOfParts>
    <vt:vector size="112" baseType="lpstr">
      <vt:lpstr>-apple-system</vt:lpstr>
      <vt:lpstr>맑은 고딕</vt:lpstr>
      <vt:lpstr>바른돋움OTFPro 1</vt:lpstr>
      <vt:lpstr>바른돋움OTFPro 2</vt:lpstr>
      <vt:lpstr>바른돋움OTFPro 3</vt:lpstr>
      <vt:lpstr>Arial</vt:lpstr>
      <vt:lpstr>Calibri</vt:lpstr>
      <vt:lpstr>Calibri Light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colorful figure</dc:title>
  <dc:creator>조 동민</dc:creator>
  <cp:lastModifiedBy>2016305005</cp:lastModifiedBy>
  <cp:revision>49</cp:revision>
  <dcterms:modified xsi:type="dcterms:W3CDTF">2020-01-07T03:00:10Z</dcterms:modified>
</cp:coreProperties>
</file>